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8"/>
  </p:notesMasterIdLst>
  <p:sldIdLst>
    <p:sldId id="271" r:id="rId3"/>
    <p:sldId id="258" r:id="rId4"/>
    <p:sldId id="269" r:id="rId5"/>
    <p:sldId id="272" r:id="rId6"/>
    <p:sldId id="273" r:id="rId7"/>
    <p:sldId id="274" r:id="rId9"/>
    <p:sldId id="275" r:id="rId10"/>
    <p:sldId id="276" r:id="rId11"/>
    <p:sldId id="261" r:id="rId12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7C"/>
    <a:srgbClr val="102D67"/>
    <a:srgbClr val="8299B4"/>
    <a:srgbClr val="0E3753"/>
    <a:srgbClr val="F2F2F2"/>
    <a:srgbClr val="F7F7F7"/>
    <a:srgbClr val="E2F0FA"/>
    <a:srgbClr val="D4E6F4"/>
    <a:srgbClr val="F3F3F3"/>
    <a:srgbClr val="4BA6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1047750"/>
            <a:ext cx="12192000" cy="5810250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 l="-7928" t="36886" r="-7928" b="-631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3000">
                <a:schemeClr val="bg1">
                  <a:lumMod val="85000"/>
                  <a:alpha val="12000"/>
                </a:schemeClr>
              </a:gs>
              <a:gs pos="97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>
            <p:ph type="subTitle" idx="1"/>
          </p:nvPr>
        </p:nvSpPr>
        <p:spPr>
          <a:xfrm>
            <a:off x="4038745" y="1936706"/>
            <a:ext cx="4114510" cy="55879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>
            <p:ph type="ctrTitle"/>
          </p:nvPr>
        </p:nvSpPr>
        <p:spPr>
          <a:xfrm>
            <a:off x="4038745" y="1238115"/>
            <a:ext cx="4114510" cy="698591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4639109" y="3633788"/>
            <a:ext cx="2913783" cy="24837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  <p:sp>
        <p:nvSpPr>
          <p:cNvPr id="13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39109" y="3885190"/>
            <a:ext cx="2913783" cy="24837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日期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 rot="16200000">
            <a:off x="6962775" y="1628775"/>
            <a:ext cx="6858000" cy="3600450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 l="-24363" t="-7408" r="-24363" b="-3968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3000">
                <a:schemeClr val="bg1">
                  <a:lumMod val="85000"/>
                  <a:alpha val="12000"/>
                </a:schemeClr>
              </a:gs>
              <a:gs pos="97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2583873" y="1816476"/>
            <a:ext cx="4535055" cy="656792"/>
          </a:xfrm>
        </p:spPr>
        <p:txBody>
          <a:bodyPr anchor="ctr">
            <a:normAutofit/>
          </a:bodyPr>
          <a:lstStyle>
            <a:lvl1pPr algn="ctr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</p:nvPr>
        </p:nvSpPr>
        <p:spPr>
          <a:xfrm>
            <a:off x="2578100" y="2754677"/>
            <a:ext cx="4546600" cy="1015623"/>
          </a:xfrm>
        </p:spPr>
        <p:txBody>
          <a:bodyPr anchor="t">
            <a:norm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rot="10800000">
            <a:off x="0" y="0"/>
            <a:ext cx="12192000" cy="5810250"/>
          </a:xfrm>
          <a:prstGeom prst="rect">
            <a:avLst/>
          </a:prstGeom>
          <a:blipFill dpi="0" rotWithShape="1"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 l="-5220" t="46541" r="-5220" b="-6687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3000">
                <a:schemeClr val="bg1">
                  <a:lumMod val="85000"/>
                  <a:alpha val="12000"/>
                </a:schemeClr>
              </a:gs>
              <a:gs pos="97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>
            <a:off x="4163724" y="5453298"/>
            <a:ext cx="4000500" cy="444500"/>
          </a:xfrm>
          <a:prstGeom prst="ellipse">
            <a:avLst/>
          </a:prstGeom>
          <a:solidFill>
            <a:schemeClr val="tx1">
              <a:alpha val="32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</p:nvPr>
        </p:nvSpPr>
        <p:spPr>
          <a:xfrm>
            <a:off x="4103399" y="3063439"/>
            <a:ext cx="3985202" cy="865136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结束语</a:t>
            </a:r>
            <a:endParaRPr lang="zh-CN" altLang="en-US" dirty="0"/>
          </a:p>
        </p:txBody>
      </p:sp>
      <p:sp>
        <p:nvSpPr>
          <p:cNvPr id="14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4103399" y="4894578"/>
            <a:ext cx="3985202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6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zh-CN" altLang="en-US" dirty="0"/>
              <a:t>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4103399" y="5210212"/>
            <a:ext cx="3985202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6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zh-CN" altLang="en-US" dirty="0"/>
              <a:t>时间日期</a:t>
            </a:r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lum bright="4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"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326"/>
          <a:stretch>
            <a:fillRect/>
          </a:stretch>
        </p:blipFill>
        <p:spPr>
          <a:xfrm flipH="1"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" y="4292600"/>
            <a:ext cx="12192002" cy="2565400"/>
          </a:xfrm>
          <a:prstGeom prst="rect">
            <a:avLst/>
          </a:prstGeom>
          <a:solidFill>
            <a:schemeClr val="bg1">
              <a:lumMod val="9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087100" y="2764829"/>
            <a:ext cx="437180" cy="3051543"/>
          </a:xfrm>
          <a:prstGeom prst="rect">
            <a:avLst/>
          </a:prstGeom>
          <a:solidFill>
            <a:srgbClr val="002F7C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F7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76811" y="2764829"/>
            <a:ext cx="850363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r">
              <a:defRPr/>
            </a:pPr>
            <a:r>
              <a:rPr lang="zh-CN" altLang="en-US" sz="4000" b="1" spc="300" dirty="0">
                <a:solidFill>
                  <a:srgbClr val="002F7C"/>
                </a:solidFill>
                <a:latin typeface="微软雅黑" panose="020B0503020204020204" charset="-122"/>
              </a:rPr>
              <a:t>标题名称标题名称</a:t>
            </a:r>
            <a:endParaRPr lang="en-US" altLang="zh-CN" sz="4000" b="1" spc="300" dirty="0">
              <a:solidFill>
                <a:srgbClr val="002F7C"/>
              </a:solidFill>
              <a:latin typeface="微软雅黑" panose="020B0503020204020204" charset="-122"/>
            </a:endParaRPr>
          </a:p>
          <a:p>
            <a:pPr lvl="0" algn="r">
              <a:defRPr/>
            </a:pPr>
            <a:r>
              <a:rPr lang="zh-CN" altLang="en-US" sz="4000" b="1" spc="300" dirty="0">
                <a:solidFill>
                  <a:srgbClr val="002F7C"/>
                </a:solidFill>
                <a:latin typeface="微软雅黑" panose="020B0503020204020204" charset="-122"/>
              </a:rPr>
              <a:t>标题名称标题名称标题名称</a:t>
            </a:r>
            <a:endParaRPr lang="zh-CN" altLang="en-US" sz="4000" b="1" spc="300" dirty="0">
              <a:solidFill>
                <a:srgbClr val="002F7C"/>
              </a:solidFill>
              <a:latin typeface="微软雅黑" panose="020B0503020204020204" charset="-122"/>
            </a:endParaRPr>
          </a:p>
        </p:txBody>
      </p:sp>
      <p:sp>
        <p:nvSpPr>
          <p:cNvPr id="7" name="副标题 4"/>
          <p:cNvSpPr txBox="1"/>
          <p:nvPr/>
        </p:nvSpPr>
        <p:spPr>
          <a:xfrm>
            <a:off x="7341780" y="5326250"/>
            <a:ext cx="3400525" cy="558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1"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年月日时间年月日</a:t>
            </a:r>
            <a:endParaRPr kumimoji="1"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842" y="325969"/>
            <a:ext cx="1587769" cy="58512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341780" y="4781787"/>
            <a:ext cx="3400569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r">
              <a:defRPr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姓名姓名姓名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图片 1" descr="微信图片_202203181135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7152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  <a14:imgEffect>
                      <a14:saturation sat="0"/>
                    </a14:imgEffect>
                    <a14:imgEffect>
                      <a14:sharpenSoften amoun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50" b="17827"/>
          <a:stretch>
            <a:fillRect/>
          </a:stretch>
        </p:blipFill>
        <p:spPr>
          <a:xfrm>
            <a:off x="-12700" y="1023699"/>
            <a:ext cx="6286499" cy="5847001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1189361" y="2200300"/>
            <a:ext cx="591814" cy="6326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solidFill>
                  <a:schemeClr val="tx1">
                    <a:alpha val="10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dirty="0">
              <a:solidFill>
                <a:schemeClr val="tx1">
                  <a:alpha val="1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2" name="Text Box 3"/>
          <p:cNvSpPr>
            <a:spLocks noChangeArrowheads="1"/>
          </p:cNvSpPr>
          <p:nvPr/>
        </p:nvSpPr>
        <p:spPr bwMode="auto">
          <a:xfrm>
            <a:off x="991307" y="585347"/>
            <a:ext cx="17511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目 录</a:t>
            </a:r>
            <a:endParaRPr lang="zh-CN" altLang="en-U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COMPANY</a:t>
            </a:r>
            <a:endParaRPr lang="en-US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70429" y="2569586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  <a:endParaRPr lang="en-US" altLang="zh-CN" sz="1400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2470243" y="2200300"/>
            <a:ext cx="1586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章节标题</a:t>
            </a:r>
            <a:endParaRPr lang="zh-CN" altLang="en-US" b="1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89479" y="4381112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  <a:endParaRPr lang="en-US" altLang="zh-CN" sz="1400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2489293" y="4011742"/>
            <a:ext cx="1586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章节标题</a:t>
            </a:r>
            <a:endParaRPr lang="zh-CN" altLang="en-US" b="1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489295" y="3496041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  <a:endParaRPr lang="en-US" altLang="zh-CN" sz="1400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2489293" y="3126755"/>
            <a:ext cx="15671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章节标题</a:t>
            </a:r>
            <a:endParaRPr lang="zh-CN" altLang="en-US" b="1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470245" y="5269467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  <a:endParaRPr lang="en-US" altLang="zh-CN" sz="1400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2470243" y="4900097"/>
            <a:ext cx="15582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章节标题</a:t>
            </a:r>
            <a:endParaRPr lang="zh-CN" altLang="en-US" b="1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89361" y="3128949"/>
            <a:ext cx="668014" cy="6326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solidFill>
                  <a:schemeClr val="tx1">
                    <a:alpha val="10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dirty="0">
              <a:solidFill>
                <a:schemeClr val="tx1">
                  <a:alpha val="1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89361" y="4053151"/>
            <a:ext cx="668014" cy="6326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solidFill>
                  <a:schemeClr val="tx1">
                    <a:alpha val="10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dirty="0">
              <a:solidFill>
                <a:schemeClr val="tx1">
                  <a:alpha val="1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82591" y="4931320"/>
            <a:ext cx="668014" cy="6326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solidFill>
                  <a:schemeClr val="tx1">
                    <a:alpha val="10000"/>
                  </a:schemeClr>
                </a:solidFill>
                <a:latin typeface="Impact" panose="020B0806030902050204" pitchFamily="34" charset="0"/>
              </a:rPr>
              <a:t>04</a:t>
            </a:r>
            <a:endParaRPr lang="zh-CN" altLang="en-US" dirty="0">
              <a:solidFill>
                <a:schemeClr val="tx1">
                  <a:alpha val="10000"/>
                </a:schemeClr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  <a14:imgEffect>
                      <a14:saturation sat="0"/>
                    </a14:imgEffect>
                    <a14:imgEffect>
                      <a14:sharpenSoften amoun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50" b="18005"/>
          <a:stretch>
            <a:fillRect/>
          </a:stretch>
        </p:blipFill>
        <p:spPr>
          <a:xfrm>
            <a:off x="-12700" y="1023699"/>
            <a:ext cx="6286499" cy="5834301"/>
          </a:xfrm>
          <a:prstGeom prst="rect">
            <a:avLst/>
          </a:prstGeom>
          <a:noFill/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58825" y="3296507"/>
            <a:ext cx="4535055" cy="656792"/>
          </a:xfrm>
        </p:spPr>
        <p:txBody>
          <a:bodyPr anchor="b">
            <a:normAutofit/>
          </a:bodyPr>
          <a:lstStyle/>
          <a:p>
            <a:pPr algn="l"/>
            <a:r>
              <a:rPr lang="zh-CN" altLang="en-US" dirty="0">
                <a:solidFill>
                  <a:srgbClr val="002F7C"/>
                </a:solidFill>
              </a:rPr>
              <a:t>章节标题</a:t>
            </a:r>
            <a:endParaRPr lang="zh-CN" altLang="en-US" dirty="0">
              <a:solidFill>
                <a:srgbClr val="002F7C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872984" y="2451812"/>
            <a:ext cx="1051493" cy="114495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solidFill>
                  <a:srgbClr val="102D67">
                    <a:alpha val="10000"/>
                  </a:srgbClr>
                </a:solidFill>
                <a:latin typeface="Impact" panose="020B0806030902050204" pitchFamily="34" charset="0"/>
              </a:rPr>
              <a:t>01</a:t>
            </a:r>
            <a:endParaRPr lang="zh-CN" altLang="en-US" dirty="0">
              <a:solidFill>
                <a:srgbClr val="102D67">
                  <a:alpha val="10000"/>
                </a:srgbClr>
              </a:solidFill>
              <a:latin typeface="Impact" panose="020B080603090205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856996" y="4063950"/>
            <a:ext cx="61356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57141" y="4118445"/>
            <a:ext cx="4533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  <a:r>
              <a:rPr lang="zh-CN" altLang="en-US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　</a:t>
            </a:r>
            <a:r>
              <a:rPr lang="en-US" altLang="zh-CN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  <a:endParaRPr lang="en-US" altLang="zh-CN" sz="1400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  <a:endParaRPr lang="en-US" altLang="zh-CN" sz="1400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86" y="265115"/>
            <a:ext cx="1587769" cy="585120"/>
          </a:xfrm>
          <a:prstGeom prst="rect">
            <a:avLst/>
          </a:prstGeom>
        </p:spPr>
      </p:pic>
      <p:pic>
        <p:nvPicPr>
          <p:cNvPr id="3" name="图片 2" descr="微信图片_202203181135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7152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  <a14:imgEffect>
                      <a14:saturation sat="0"/>
                    </a14:imgEffect>
                    <a14:imgEffect>
                      <a14:sharpenSoften amoun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292" b="17827"/>
          <a:stretch>
            <a:fillRect/>
          </a:stretch>
        </p:blipFill>
        <p:spPr>
          <a:xfrm>
            <a:off x="-38100" y="1023699"/>
            <a:ext cx="6311899" cy="5847001"/>
          </a:xfrm>
          <a:prstGeom prst="rect">
            <a:avLst/>
          </a:prstGeom>
          <a:noFill/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58825" y="3296507"/>
            <a:ext cx="4535055" cy="656792"/>
          </a:xfrm>
        </p:spPr>
        <p:txBody>
          <a:bodyPr anchor="b">
            <a:normAutofit/>
          </a:bodyPr>
          <a:lstStyle/>
          <a:p>
            <a:pPr algn="l"/>
            <a:r>
              <a:rPr lang="zh-CN" altLang="en-US" dirty="0">
                <a:solidFill>
                  <a:srgbClr val="002F7C"/>
                </a:solidFill>
              </a:rPr>
              <a:t>章节标题</a:t>
            </a:r>
            <a:endParaRPr lang="zh-CN" altLang="en-US" dirty="0">
              <a:solidFill>
                <a:srgbClr val="002F7C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872984" y="2451812"/>
            <a:ext cx="1118616" cy="114495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solidFill>
                  <a:schemeClr val="tx1">
                    <a:alpha val="10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dirty="0">
              <a:solidFill>
                <a:schemeClr val="tx1">
                  <a:alpha val="10000"/>
                </a:schemeClr>
              </a:solidFill>
              <a:latin typeface="Impact" panose="020B080603090205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856996" y="4063950"/>
            <a:ext cx="61356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57141" y="4118445"/>
            <a:ext cx="4533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  <a:r>
              <a:rPr lang="zh-CN" altLang="en-US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　</a:t>
            </a:r>
            <a:r>
              <a:rPr lang="en-US" altLang="zh-CN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  <a:endParaRPr lang="en-US" altLang="zh-CN" sz="1400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F7C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  <a:endParaRPr lang="en-US" altLang="zh-CN" sz="1400" dirty="0">
              <a:solidFill>
                <a:srgbClr val="002F7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86" y="265115"/>
            <a:ext cx="1587769" cy="585120"/>
          </a:xfrm>
          <a:prstGeom prst="rect">
            <a:avLst/>
          </a:prstGeom>
        </p:spPr>
      </p:pic>
      <p:pic>
        <p:nvPicPr>
          <p:cNvPr id="3" name="图片 2" descr="微信图片_202203181135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7152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19"/>
          <p:cNvSpPr>
            <a:spLocks noChangeArrowheads="1"/>
          </p:cNvSpPr>
          <p:nvPr/>
        </p:nvSpPr>
        <p:spPr bwMode="auto">
          <a:xfrm>
            <a:off x="929457" y="4449061"/>
            <a:ext cx="711200" cy="715962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10" name="Group 23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019" y="4645911"/>
            <a:ext cx="390525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929457" y="3391786"/>
            <a:ext cx="711200" cy="715962"/>
          </a:xfrm>
          <a:prstGeom prst="ellipse">
            <a:avLst/>
          </a:prstGeom>
          <a:solidFill>
            <a:srgbClr val="8299B4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3" name="Group 3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57" y="3555298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10"/>
          <p:cNvSpPr>
            <a:spLocks noChangeArrowheads="1"/>
          </p:cNvSpPr>
          <p:nvPr/>
        </p:nvSpPr>
        <p:spPr bwMode="auto">
          <a:xfrm>
            <a:off x="929457" y="2334511"/>
            <a:ext cx="711200" cy="715962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14" name="Group 8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19" y="2499611"/>
            <a:ext cx="34766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1810519" y="2375786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en-US" altLang="x-none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1815283" y="2661536"/>
            <a:ext cx="2492124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文字内容文字内容文字内容文字内容文字内容文字内容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1810519" y="3407661"/>
            <a:ext cx="14001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en-US" altLang="x-none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1810519" y="4483986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en-US" altLang="x-none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1815283" y="3737861"/>
            <a:ext cx="24921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文字内容文字内容文字内容文字内容文字内容文字内容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TextBox 13"/>
          <p:cNvSpPr txBox="1">
            <a:spLocks noChangeArrowheads="1"/>
          </p:cNvSpPr>
          <p:nvPr/>
        </p:nvSpPr>
        <p:spPr bwMode="auto">
          <a:xfrm>
            <a:off x="1815283" y="4789579"/>
            <a:ext cx="2492124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文字内容文字内容文字内容文字内容文字内容文字内容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122" y="2268220"/>
            <a:ext cx="5324856" cy="3008376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0" y="210344"/>
            <a:ext cx="12192000" cy="762000"/>
          </a:xfrm>
          <a:prstGeom prst="rect">
            <a:avLst/>
          </a:prstGeom>
          <a:solidFill>
            <a:srgbClr val="002F7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57A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4682" y="0"/>
            <a:ext cx="175443" cy="628650"/>
          </a:xfrm>
          <a:prstGeom prst="rect">
            <a:avLst/>
          </a:prstGeom>
          <a:solidFill>
            <a:srgbClr val="829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1173113" y="310449"/>
            <a:ext cx="2636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Part 1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en-US" altLang="x-none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22" name="Picture 6" descr="D:\MBA工作\LOGO\同济经管LOGO反白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4873" y="355967"/>
            <a:ext cx="1386605" cy="46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 descr="微信图片_20220318113523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424592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/>
    </mc:Choice>
    <mc:Fallback>
      <p:transition spd="slow" advClick="0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/>
        </p:nvSpPr>
        <p:spPr>
          <a:xfrm>
            <a:off x="413385" y="1353185"/>
            <a:ext cx="3747135" cy="22536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endParaRPr lang="zh-CN" altLang="en-US" sz="1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031480" y="1361440"/>
            <a:ext cx="3747135" cy="22536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rgbClr val="CCECFF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zh-CN" altLang="en-US" sz="1100" dirty="0">
              <a:solidFill>
                <a:srgbClr val="CCECFF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222115" y="3674110"/>
            <a:ext cx="3747135" cy="2253615"/>
          </a:xfrm>
          <a:prstGeom prst="rect">
            <a:avLst/>
          </a:prstGeom>
          <a:solidFill>
            <a:srgbClr val="002F7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rgbClr val="CCECFF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endParaRPr lang="zh-CN" altLang="en-US" sz="1600" dirty="0">
              <a:solidFill>
                <a:srgbClr val="CCECFF"/>
              </a:solidFill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5427229" y="424562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73666" y="4645736"/>
            <a:ext cx="249393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</a:t>
            </a:r>
            <a:endParaRPr 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5"/>
          <a:stretch>
            <a:fillRect/>
          </a:stretch>
        </p:blipFill>
        <p:spPr>
          <a:xfrm>
            <a:off x="4218940" y="1362710"/>
            <a:ext cx="3750310" cy="223902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5"/>
          <a:stretch>
            <a:fillRect/>
          </a:stretch>
        </p:blipFill>
        <p:spPr>
          <a:xfrm>
            <a:off x="8030845" y="3678539"/>
            <a:ext cx="3750310" cy="223902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5"/>
          <a:stretch>
            <a:fillRect/>
          </a:stretch>
        </p:blipFill>
        <p:spPr>
          <a:xfrm>
            <a:off x="410210" y="3679174"/>
            <a:ext cx="3750310" cy="2239026"/>
          </a:xfrm>
          <a:prstGeom prst="rect">
            <a:avLst/>
          </a:prstGeom>
        </p:spPr>
      </p:pic>
      <p:sp>
        <p:nvSpPr>
          <p:cNvPr id="18" name="TextBox 76"/>
          <p:cNvSpPr txBox="1"/>
          <p:nvPr/>
        </p:nvSpPr>
        <p:spPr>
          <a:xfrm>
            <a:off x="1595263" y="203937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标题标题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41700" y="2439484"/>
            <a:ext cx="249393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</a:t>
            </a:r>
            <a:endParaRPr 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9249929" y="203937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标题标题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796366" y="2439484"/>
            <a:ext cx="249393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</a:t>
            </a:r>
            <a:endParaRPr 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905" y="233045"/>
            <a:ext cx="12192000" cy="762000"/>
          </a:xfrm>
          <a:prstGeom prst="rect">
            <a:avLst/>
          </a:prstGeom>
          <a:solidFill>
            <a:srgbClr val="002F7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57A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4682" y="0"/>
            <a:ext cx="175443" cy="628650"/>
          </a:xfrm>
          <a:prstGeom prst="rect">
            <a:avLst/>
          </a:prstGeom>
          <a:solidFill>
            <a:srgbClr val="829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1173113" y="310449"/>
            <a:ext cx="2636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Part 1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en-US" altLang="x-none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25" name="Picture 6" descr="D:\MBA工作\LOGO\同济经管LOGO反白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6948" y="328030"/>
            <a:ext cx="1386605" cy="46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 descr="微信图片_202203181135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24592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/>
    </mc:Choice>
    <mc:Fallback>
      <p:transition spd="slow" advClick="0" advTm="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1330325" y="1749425"/>
            <a:ext cx="862013" cy="862013"/>
          </a:xfrm>
          <a:prstGeom prst="ellipse">
            <a:avLst/>
          </a:prstGeom>
          <a:solidFill>
            <a:srgbClr val="8299B4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Oval 9"/>
          <p:cNvSpPr>
            <a:spLocks noChangeArrowheads="1"/>
          </p:cNvSpPr>
          <p:nvPr/>
        </p:nvSpPr>
        <p:spPr bwMode="auto">
          <a:xfrm>
            <a:off x="1330325" y="3205798"/>
            <a:ext cx="862013" cy="862012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1330325" y="4756150"/>
            <a:ext cx="862013" cy="862013"/>
          </a:xfrm>
          <a:prstGeom prst="ellipse">
            <a:avLst/>
          </a:prstGeom>
          <a:solidFill>
            <a:srgbClr val="8299B4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6938963" y="1749425"/>
            <a:ext cx="860425" cy="862013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938963" y="3189288"/>
            <a:ext cx="860425" cy="862012"/>
          </a:xfrm>
          <a:prstGeom prst="ellipse">
            <a:avLst/>
          </a:prstGeom>
          <a:solidFill>
            <a:srgbClr val="8299B4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6938963" y="4756150"/>
            <a:ext cx="860425" cy="862013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4" name="Freeform 25"/>
          <p:cNvSpPr>
            <a:spLocks noChangeArrowheads="1"/>
          </p:cNvSpPr>
          <p:nvPr/>
        </p:nvSpPr>
        <p:spPr bwMode="auto">
          <a:xfrm>
            <a:off x="1585913" y="3491114"/>
            <a:ext cx="346075" cy="345672"/>
          </a:xfrm>
          <a:custGeom>
            <a:avLst/>
            <a:gdLst>
              <a:gd name="connsiteX0" fmla="*/ 177038 w 607145"/>
              <a:gd name="connsiteY0" fmla="*/ 452889 h 606439"/>
              <a:gd name="connsiteX1" fmla="*/ 285367 w 607145"/>
              <a:gd name="connsiteY1" fmla="*/ 593703 h 606439"/>
              <a:gd name="connsiteX2" fmla="*/ 289106 w 607145"/>
              <a:gd name="connsiteY2" fmla="*/ 595925 h 606439"/>
              <a:gd name="connsiteX3" fmla="*/ 82773 w 607145"/>
              <a:gd name="connsiteY3" fmla="*/ 503916 h 606439"/>
              <a:gd name="connsiteX4" fmla="*/ 89538 w 607145"/>
              <a:gd name="connsiteY4" fmla="*/ 498316 h 606439"/>
              <a:gd name="connsiteX5" fmla="*/ 177038 w 607145"/>
              <a:gd name="connsiteY5" fmla="*/ 452889 h 606439"/>
              <a:gd name="connsiteX6" fmla="*/ 288118 w 607145"/>
              <a:gd name="connsiteY6" fmla="*/ 432001 h 606439"/>
              <a:gd name="connsiteX7" fmla="*/ 288118 w 607145"/>
              <a:gd name="connsiteY7" fmla="*/ 568968 h 606439"/>
              <a:gd name="connsiteX8" fmla="*/ 196736 w 607145"/>
              <a:gd name="connsiteY8" fmla="*/ 446400 h 606439"/>
              <a:gd name="connsiteX9" fmla="*/ 288118 w 607145"/>
              <a:gd name="connsiteY9" fmla="*/ 432001 h 606439"/>
              <a:gd name="connsiteX10" fmla="*/ 484035 w 607145"/>
              <a:gd name="connsiteY10" fmla="*/ 411043 h 606439"/>
              <a:gd name="connsiteX11" fmla="*/ 565930 w 607145"/>
              <a:gd name="connsiteY11" fmla="*/ 486394 h 606439"/>
              <a:gd name="connsiteX12" fmla="*/ 607145 w 607145"/>
              <a:gd name="connsiteY12" fmla="*/ 544862 h 606439"/>
              <a:gd name="connsiteX13" fmla="*/ 546881 w 607145"/>
              <a:gd name="connsiteY13" fmla="*/ 606439 h 606439"/>
              <a:gd name="connsiteX14" fmla="*/ 502551 w 607145"/>
              <a:gd name="connsiteY14" fmla="*/ 606439 h 606439"/>
              <a:gd name="connsiteX15" fmla="*/ 500592 w 607145"/>
              <a:gd name="connsiteY15" fmla="*/ 606350 h 606439"/>
              <a:gd name="connsiteX16" fmla="*/ 498812 w 607145"/>
              <a:gd name="connsiteY16" fmla="*/ 606439 h 606439"/>
              <a:gd name="connsiteX17" fmla="*/ 387898 w 607145"/>
              <a:gd name="connsiteY17" fmla="*/ 606439 h 606439"/>
              <a:gd name="connsiteX18" fmla="*/ 323895 w 607145"/>
              <a:gd name="connsiteY18" fmla="*/ 541041 h 606439"/>
              <a:gd name="connsiteX19" fmla="*/ 356030 w 607145"/>
              <a:gd name="connsiteY19" fmla="*/ 484439 h 606439"/>
              <a:gd name="connsiteX20" fmla="*/ 408193 w 607145"/>
              <a:gd name="connsiteY20" fmla="*/ 445253 h 606439"/>
              <a:gd name="connsiteX21" fmla="*/ 417273 w 607145"/>
              <a:gd name="connsiteY21" fmla="*/ 446053 h 606439"/>
              <a:gd name="connsiteX22" fmla="*/ 484035 w 607145"/>
              <a:gd name="connsiteY22" fmla="*/ 411043 h 606439"/>
              <a:gd name="connsiteX23" fmla="*/ 308794 w 607145"/>
              <a:gd name="connsiteY23" fmla="*/ 308230 h 606439"/>
              <a:gd name="connsiteX24" fmla="*/ 596701 w 607145"/>
              <a:gd name="connsiteY24" fmla="*/ 308230 h 606439"/>
              <a:gd name="connsiteX25" fmla="*/ 565463 w 607145"/>
              <a:gd name="connsiteY25" fmla="*/ 431229 h 606439"/>
              <a:gd name="connsiteX26" fmla="*/ 484030 w 607145"/>
              <a:gd name="connsiteY26" fmla="*/ 390525 h 606439"/>
              <a:gd name="connsiteX27" fmla="*/ 408026 w 607145"/>
              <a:gd name="connsiteY27" fmla="*/ 424741 h 606439"/>
              <a:gd name="connsiteX28" fmla="*/ 339053 w 607145"/>
              <a:gd name="connsiteY28" fmla="*/ 471043 h 606439"/>
              <a:gd name="connsiteX29" fmla="*/ 308794 w 607145"/>
              <a:gd name="connsiteY29" fmla="*/ 511035 h 606439"/>
              <a:gd name="connsiteX30" fmla="*/ 164841 w 607145"/>
              <a:gd name="connsiteY30" fmla="*/ 308230 h 606439"/>
              <a:gd name="connsiteX31" fmla="*/ 288119 w 607145"/>
              <a:gd name="connsiteY31" fmla="*/ 308230 h 606439"/>
              <a:gd name="connsiteX32" fmla="*/ 288119 w 607145"/>
              <a:gd name="connsiteY32" fmla="*/ 411461 h 606439"/>
              <a:gd name="connsiteX33" fmla="*/ 188696 w 607145"/>
              <a:gd name="connsiteY33" fmla="*/ 427274 h 606439"/>
              <a:gd name="connsiteX34" fmla="*/ 164841 w 607145"/>
              <a:gd name="connsiteY34" fmla="*/ 308230 h 606439"/>
              <a:gd name="connsiteX35" fmla="*/ 0 w 607145"/>
              <a:gd name="connsiteY35" fmla="*/ 308230 h 606439"/>
              <a:gd name="connsiteX36" fmla="*/ 144307 w 607145"/>
              <a:gd name="connsiteY36" fmla="*/ 308230 h 606439"/>
              <a:gd name="connsiteX37" fmla="*/ 169145 w 607145"/>
              <a:gd name="connsiteY37" fmla="*/ 433864 h 606439"/>
              <a:gd name="connsiteX38" fmla="*/ 77005 w 607145"/>
              <a:gd name="connsiteY38" fmla="*/ 482020 h 606439"/>
              <a:gd name="connsiteX39" fmla="*/ 69082 w 607145"/>
              <a:gd name="connsiteY39" fmla="*/ 488595 h 606439"/>
              <a:gd name="connsiteX40" fmla="*/ 0 w 607145"/>
              <a:gd name="connsiteY40" fmla="*/ 308230 h 606439"/>
              <a:gd name="connsiteX41" fmla="*/ 404568 w 607145"/>
              <a:gd name="connsiteY41" fmla="*/ 159337 h 606439"/>
              <a:gd name="connsiteX42" fmla="*/ 432072 w 607145"/>
              <a:gd name="connsiteY42" fmla="*/ 287695 h 606439"/>
              <a:gd name="connsiteX43" fmla="*/ 308794 w 607145"/>
              <a:gd name="connsiteY43" fmla="*/ 287695 h 606439"/>
              <a:gd name="connsiteX44" fmla="*/ 308794 w 607145"/>
              <a:gd name="connsiteY44" fmla="*/ 174181 h 606439"/>
              <a:gd name="connsiteX45" fmla="*/ 404568 w 607145"/>
              <a:gd name="connsiteY45" fmla="*/ 159337 h 606439"/>
              <a:gd name="connsiteX46" fmla="*/ 192256 w 607145"/>
              <a:gd name="connsiteY46" fmla="*/ 159337 h 606439"/>
              <a:gd name="connsiteX47" fmla="*/ 288119 w 607145"/>
              <a:gd name="connsiteY47" fmla="*/ 174181 h 606439"/>
              <a:gd name="connsiteX48" fmla="*/ 288119 w 607145"/>
              <a:gd name="connsiteY48" fmla="*/ 287695 h 606439"/>
              <a:gd name="connsiteX49" fmla="*/ 164841 w 607145"/>
              <a:gd name="connsiteY49" fmla="*/ 287695 h 606439"/>
              <a:gd name="connsiteX50" fmla="*/ 192256 w 607145"/>
              <a:gd name="connsiteY50" fmla="*/ 159337 h 606439"/>
              <a:gd name="connsiteX51" fmla="*/ 74418 w 607145"/>
              <a:gd name="connsiteY51" fmla="*/ 101050 h 606439"/>
              <a:gd name="connsiteX52" fmla="*/ 83586 w 607145"/>
              <a:gd name="connsiteY52" fmla="*/ 108249 h 606439"/>
              <a:gd name="connsiteX53" fmla="*/ 172603 w 607145"/>
              <a:gd name="connsiteY53" fmla="*/ 152955 h 606439"/>
              <a:gd name="connsiteX54" fmla="*/ 144296 w 607145"/>
              <a:gd name="connsiteY54" fmla="*/ 287695 h 606439"/>
              <a:gd name="connsiteX55" fmla="*/ 0 w 607145"/>
              <a:gd name="connsiteY55" fmla="*/ 287695 h 606439"/>
              <a:gd name="connsiteX56" fmla="*/ 74418 w 607145"/>
              <a:gd name="connsiteY56" fmla="*/ 101050 h 606439"/>
              <a:gd name="connsiteX57" fmla="*/ 522228 w 607145"/>
              <a:gd name="connsiteY57" fmla="*/ 100697 h 606439"/>
              <a:gd name="connsiteX58" fmla="*/ 596913 w 607145"/>
              <a:gd name="connsiteY58" fmla="*/ 287695 h 606439"/>
              <a:gd name="connsiteX59" fmla="*/ 452617 w 607145"/>
              <a:gd name="connsiteY59" fmla="*/ 287695 h 606439"/>
              <a:gd name="connsiteX60" fmla="*/ 424310 w 607145"/>
              <a:gd name="connsiteY60" fmla="*/ 152957 h 606439"/>
              <a:gd name="connsiteX61" fmla="*/ 513326 w 607145"/>
              <a:gd name="connsiteY61" fmla="*/ 108251 h 606439"/>
              <a:gd name="connsiteX62" fmla="*/ 308794 w 607145"/>
              <a:gd name="connsiteY62" fmla="*/ 26956 h 606439"/>
              <a:gd name="connsiteX63" fmla="*/ 396013 w 607145"/>
              <a:gd name="connsiteY63" fmla="*/ 140402 h 606439"/>
              <a:gd name="connsiteX64" fmla="*/ 308794 w 607145"/>
              <a:gd name="connsiteY64" fmla="*/ 153550 h 606439"/>
              <a:gd name="connsiteX65" fmla="*/ 288119 w 607145"/>
              <a:gd name="connsiteY65" fmla="*/ 26956 h 606439"/>
              <a:gd name="connsiteX66" fmla="*/ 288119 w 607145"/>
              <a:gd name="connsiteY66" fmla="*/ 153550 h 606439"/>
              <a:gd name="connsiteX67" fmla="*/ 200900 w 607145"/>
              <a:gd name="connsiteY67" fmla="*/ 140402 h 606439"/>
              <a:gd name="connsiteX68" fmla="*/ 288119 w 607145"/>
              <a:gd name="connsiteY68" fmla="*/ 26956 h 606439"/>
              <a:gd name="connsiteX69" fmla="*/ 317031 w 607145"/>
              <a:gd name="connsiteY69" fmla="*/ 353 h 606439"/>
              <a:gd name="connsiteX70" fmla="*/ 508071 w 607145"/>
              <a:gd name="connsiteY70" fmla="*/ 85739 h 606439"/>
              <a:gd name="connsiteX71" fmla="*/ 501216 w 607145"/>
              <a:gd name="connsiteY71" fmla="*/ 91603 h 606439"/>
              <a:gd name="connsiteX72" fmla="*/ 415934 w 607145"/>
              <a:gd name="connsiteY72" fmla="*/ 134074 h 606439"/>
              <a:gd name="connsiteX73" fmla="*/ 313381 w 607145"/>
              <a:gd name="connsiteY73" fmla="*/ 3818 h 606439"/>
              <a:gd name="connsiteX74" fmla="*/ 287696 w 607145"/>
              <a:gd name="connsiteY74" fmla="*/ 0 h 606439"/>
              <a:gd name="connsiteX75" fmla="*/ 285382 w 607145"/>
              <a:gd name="connsiteY75" fmla="*/ 2222 h 606439"/>
              <a:gd name="connsiteX76" fmla="*/ 180962 w 607145"/>
              <a:gd name="connsiteY76" fmla="*/ 134215 h 606439"/>
              <a:gd name="connsiteX77" fmla="*/ 95682 w 607145"/>
              <a:gd name="connsiteY77" fmla="*/ 91639 h 606439"/>
              <a:gd name="connsiteX78" fmla="*/ 88560 w 607145"/>
              <a:gd name="connsiteY78" fmla="*/ 86040 h 606439"/>
              <a:gd name="connsiteX79" fmla="*/ 287696 w 607145"/>
              <a:gd name="connsiteY79" fmla="*/ 0 h 60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607145" h="606439">
                <a:moveTo>
                  <a:pt x="177038" y="452889"/>
                </a:moveTo>
                <a:cubicBezTo>
                  <a:pt x="201161" y="506850"/>
                  <a:pt x="237834" y="555210"/>
                  <a:pt x="285367" y="593703"/>
                </a:cubicBezTo>
                <a:lnTo>
                  <a:pt x="289106" y="595925"/>
                </a:lnTo>
                <a:cubicBezTo>
                  <a:pt x="208193" y="593436"/>
                  <a:pt x="135202" y="558588"/>
                  <a:pt x="82773" y="503916"/>
                </a:cubicBezTo>
                <a:lnTo>
                  <a:pt x="89538" y="498316"/>
                </a:lnTo>
                <a:cubicBezTo>
                  <a:pt x="116776" y="478936"/>
                  <a:pt x="146151" y="463913"/>
                  <a:pt x="177038" y="452889"/>
                </a:cubicBezTo>
                <a:close/>
                <a:moveTo>
                  <a:pt x="288118" y="432001"/>
                </a:moveTo>
                <a:lnTo>
                  <a:pt x="288118" y="568968"/>
                </a:lnTo>
                <a:cubicBezTo>
                  <a:pt x="248700" y="534571"/>
                  <a:pt x="217735" y="492796"/>
                  <a:pt x="196736" y="446400"/>
                </a:cubicBezTo>
                <a:cubicBezTo>
                  <a:pt x="226188" y="437690"/>
                  <a:pt x="256886" y="432890"/>
                  <a:pt x="288118" y="432001"/>
                </a:cubicBezTo>
                <a:close/>
                <a:moveTo>
                  <a:pt x="484035" y="411043"/>
                </a:moveTo>
                <a:cubicBezTo>
                  <a:pt x="526318" y="411043"/>
                  <a:pt x="561569" y="444187"/>
                  <a:pt x="565930" y="486394"/>
                </a:cubicBezTo>
                <a:cubicBezTo>
                  <a:pt x="590232" y="494746"/>
                  <a:pt x="607145" y="518116"/>
                  <a:pt x="607145" y="544862"/>
                </a:cubicBezTo>
                <a:cubicBezTo>
                  <a:pt x="607145" y="578805"/>
                  <a:pt x="580173" y="606439"/>
                  <a:pt x="546881" y="606439"/>
                </a:cubicBezTo>
                <a:lnTo>
                  <a:pt x="502551" y="606439"/>
                </a:lnTo>
                <a:cubicBezTo>
                  <a:pt x="501839" y="606439"/>
                  <a:pt x="501216" y="606350"/>
                  <a:pt x="500592" y="606350"/>
                </a:cubicBezTo>
                <a:cubicBezTo>
                  <a:pt x="500147" y="606350"/>
                  <a:pt x="499435" y="606439"/>
                  <a:pt x="498812" y="606439"/>
                </a:cubicBezTo>
                <a:lnTo>
                  <a:pt x="387898" y="606439"/>
                </a:lnTo>
                <a:cubicBezTo>
                  <a:pt x="352647" y="606439"/>
                  <a:pt x="323895" y="577028"/>
                  <a:pt x="323895" y="541041"/>
                </a:cubicBezTo>
                <a:cubicBezTo>
                  <a:pt x="323895" y="517760"/>
                  <a:pt x="336357" y="496079"/>
                  <a:pt x="356030" y="484439"/>
                </a:cubicBezTo>
                <a:cubicBezTo>
                  <a:pt x="363062" y="461425"/>
                  <a:pt x="384337" y="445253"/>
                  <a:pt x="408193" y="445253"/>
                </a:cubicBezTo>
                <a:cubicBezTo>
                  <a:pt x="411220" y="445253"/>
                  <a:pt x="414247" y="445520"/>
                  <a:pt x="417273" y="446053"/>
                </a:cubicBezTo>
                <a:cubicBezTo>
                  <a:pt x="432673" y="424283"/>
                  <a:pt x="457598" y="411043"/>
                  <a:pt x="484035" y="411043"/>
                </a:cubicBezTo>
                <a:close/>
                <a:moveTo>
                  <a:pt x="308794" y="308230"/>
                </a:moveTo>
                <a:lnTo>
                  <a:pt x="596701" y="308230"/>
                </a:lnTo>
                <a:cubicBezTo>
                  <a:pt x="595188" y="351422"/>
                  <a:pt x="584597" y="393103"/>
                  <a:pt x="565463" y="431229"/>
                </a:cubicBezTo>
                <a:cubicBezTo>
                  <a:pt x="546595" y="406344"/>
                  <a:pt x="517048" y="390525"/>
                  <a:pt x="484030" y="390525"/>
                </a:cubicBezTo>
                <a:cubicBezTo>
                  <a:pt x="455106" y="390525"/>
                  <a:pt x="427428" y="403145"/>
                  <a:pt x="408026" y="424741"/>
                </a:cubicBezTo>
                <a:cubicBezTo>
                  <a:pt x="378123" y="424741"/>
                  <a:pt x="350801" y="443404"/>
                  <a:pt x="339053" y="471043"/>
                </a:cubicBezTo>
                <a:cubicBezTo>
                  <a:pt x="325170" y="481086"/>
                  <a:pt x="314668" y="495127"/>
                  <a:pt x="308794" y="511035"/>
                </a:cubicBezTo>
                <a:close/>
                <a:moveTo>
                  <a:pt x="164841" y="308230"/>
                </a:moveTo>
                <a:lnTo>
                  <a:pt x="288119" y="308230"/>
                </a:lnTo>
                <a:lnTo>
                  <a:pt x="288119" y="411461"/>
                </a:lnTo>
                <a:cubicBezTo>
                  <a:pt x="254117" y="412349"/>
                  <a:pt x="220739" y="417591"/>
                  <a:pt x="188696" y="427274"/>
                </a:cubicBezTo>
                <a:cubicBezTo>
                  <a:pt x="174187" y="389695"/>
                  <a:pt x="165998" y="349540"/>
                  <a:pt x="164841" y="308230"/>
                </a:cubicBezTo>
                <a:close/>
                <a:moveTo>
                  <a:pt x="0" y="308230"/>
                </a:moveTo>
                <a:lnTo>
                  <a:pt x="144307" y="308230"/>
                </a:lnTo>
                <a:cubicBezTo>
                  <a:pt x="145465" y="351855"/>
                  <a:pt x="153922" y="394148"/>
                  <a:pt x="169145" y="433864"/>
                </a:cubicBezTo>
                <a:cubicBezTo>
                  <a:pt x="136829" y="445592"/>
                  <a:pt x="105760" y="461496"/>
                  <a:pt x="77005" y="482020"/>
                </a:cubicBezTo>
                <a:lnTo>
                  <a:pt x="69082" y="488595"/>
                </a:lnTo>
                <a:cubicBezTo>
                  <a:pt x="27864" y="439372"/>
                  <a:pt x="2404" y="376733"/>
                  <a:pt x="0" y="308230"/>
                </a:cubicBezTo>
                <a:close/>
                <a:moveTo>
                  <a:pt x="404568" y="159337"/>
                </a:moveTo>
                <a:cubicBezTo>
                  <a:pt x="421391" y="199604"/>
                  <a:pt x="430826" y="242983"/>
                  <a:pt x="432072" y="287695"/>
                </a:cubicBezTo>
                <a:lnTo>
                  <a:pt x="308794" y="287695"/>
                </a:lnTo>
                <a:lnTo>
                  <a:pt x="308794" y="174181"/>
                </a:lnTo>
                <a:cubicBezTo>
                  <a:pt x="341460" y="173293"/>
                  <a:pt x="373682" y="168315"/>
                  <a:pt x="404568" y="159337"/>
                </a:cubicBezTo>
                <a:close/>
                <a:moveTo>
                  <a:pt x="192256" y="159337"/>
                </a:moveTo>
                <a:cubicBezTo>
                  <a:pt x="223231" y="168315"/>
                  <a:pt x="255364" y="173293"/>
                  <a:pt x="288119" y="174181"/>
                </a:cubicBezTo>
                <a:lnTo>
                  <a:pt x="288119" y="287695"/>
                </a:lnTo>
                <a:lnTo>
                  <a:pt x="164841" y="287695"/>
                </a:lnTo>
                <a:cubicBezTo>
                  <a:pt x="166087" y="242983"/>
                  <a:pt x="175433" y="199604"/>
                  <a:pt x="192256" y="159337"/>
                </a:cubicBezTo>
                <a:close/>
                <a:moveTo>
                  <a:pt x="74418" y="101050"/>
                </a:moveTo>
                <a:lnTo>
                  <a:pt x="83586" y="108249"/>
                </a:lnTo>
                <a:cubicBezTo>
                  <a:pt x="111360" y="127269"/>
                  <a:pt x="141269" y="142023"/>
                  <a:pt x="172603" y="152955"/>
                </a:cubicBezTo>
                <a:cubicBezTo>
                  <a:pt x="155156" y="195261"/>
                  <a:pt x="145542" y="240767"/>
                  <a:pt x="144296" y="287695"/>
                </a:cubicBezTo>
                <a:lnTo>
                  <a:pt x="0" y="287695"/>
                </a:lnTo>
                <a:cubicBezTo>
                  <a:pt x="2492" y="216325"/>
                  <a:pt x="30088" y="151266"/>
                  <a:pt x="74418" y="101050"/>
                </a:cubicBezTo>
                <a:close/>
                <a:moveTo>
                  <a:pt x="522228" y="100697"/>
                </a:moveTo>
                <a:cubicBezTo>
                  <a:pt x="566647" y="150912"/>
                  <a:pt x="594421" y="216148"/>
                  <a:pt x="596913" y="287695"/>
                </a:cubicBezTo>
                <a:lnTo>
                  <a:pt x="452617" y="287695"/>
                </a:lnTo>
                <a:cubicBezTo>
                  <a:pt x="451371" y="240768"/>
                  <a:pt x="441757" y="195262"/>
                  <a:pt x="424310" y="152957"/>
                </a:cubicBezTo>
                <a:cubicBezTo>
                  <a:pt x="455644" y="142025"/>
                  <a:pt x="485553" y="127271"/>
                  <a:pt x="513326" y="108251"/>
                </a:cubicBezTo>
                <a:close/>
                <a:moveTo>
                  <a:pt x="308794" y="26956"/>
                </a:moveTo>
                <a:cubicBezTo>
                  <a:pt x="345640" y="59026"/>
                  <a:pt x="375098" y="97671"/>
                  <a:pt x="396013" y="140402"/>
                </a:cubicBezTo>
                <a:cubicBezTo>
                  <a:pt x="367800" y="148308"/>
                  <a:pt x="338520" y="152750"/>
                  <a:pt x="308794" y="153550"/>
                </a:cubicBezTo>
                <a:close/>
                <a:moveTo>
                  <a:pt x="288119" y="26956"/>
                </a:moveTo>
                <a:lnTo>
                  <a:pt x="288119" y="153550"/>
                </a:lnTo>
                <a:cubicBezTo>
                  <a:pt x="258393" y="152750"/>
                  <a:pt x="229113" y="148308"/>
                  <a:pt x="200900" y="140402"/>
                </a:cubicBezTo>
                <a:cubicBezTo>
                  <a:pt x="221726" y="97760"/>
                  <a:pt x="251184" y="59204"/>
                  <a:pt x="288119" y="26956"/>
                </a:cubicBezTo>
                <a:close/>
                <a:moveTo>
                  <a:pt x="317031" y="353"/>
                </a:moveTo>
                <a:cubicBezTo>
                  <a:pt x="391275" y="4973"/>
                  <a:pt x="458219" y="36693"/>
                  <a:pt x="508071" y="85739"/>
                </a:cubicBezTo>
                <a:lnTo>
                  <a:pt x="501216" y="91603"/>
                </a:lnTo>
                <a:cubicBezTo>
                  <a:pt x="474599" y="109729"/>
                  <a:pt x="445934" y="123767"/>
                  <a:pt x="415934" y="134074"/>
                </a:cubicBezTo>
                <a:cubicBezTo>
                  <a:pt x="392165" y="84406"/>
                  <a:pt x="357447" y="39892"/>
                  <a:pt x="313381" y="3818"/>
                </a:cubicBezTo>
                <a:close/>
                <a:moveTo>
                  <a:pt x="287696" y="0"/>
                </a:moveTo>
                <a:lnTo>
                  <a:pt x="285382" y="2222"/>
                </a:lnTo>
                <a:cubicBezTo>
                  <a:pt x="240427" y="38575"/>
                  <a:pt x="205086" y="83729"/>
                  <a:pt x="180962" y="134215"/>
                </a:cubicBezTo>
                <a:cubicBezTo>
                  <a:pt x="150873" y="123815"/>
                  <a:pt x="122209" y="109772"/>
                  <a:pt x="95682" y="91639"/>
                </a:cubicBezTo>
                <a:lnTo>
                  <a:pt x="88560" y="86040"/>
                </a:lnTo>
                <a:cubicBezTo>
                  <a:pt x="140102" y="35109"/>
                  <a:pt x="210160" y="2755"/>
                  <a:pt x="2876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5" name="Freeform 28"/>
          <p:cNvSpPr>
            <a:spLocks noChangeArrowheads="1"/>
          </p:cNvSpPr>
          <p:nvPr/>
        </p:nvSpPr>
        <p:spPr bwMode="auto">
          <a:xfrm>
            <a:off x="1600200" y="5034172"/>
            <a:ext cx="358775" cy="358357"/>
          </a:xfrm>
          <a:custGeom>
            <a:avLst/>
            <a:gdLst>
              <a:gd name="connsiteX0" fmla="*/ 177038 w 607145"/>
              <a:gd name="connsiteY0" fmla="*/ 452889 h 606439"/>
              <a:gd name="connsiteX1" fmla="*/ 285367 w 607145"/>
              <a:gd name="connsiteY1" fmla="*/ 593703 h 606439"/>
              <a:gd name="connsiteX2" fmla="*/ 289106 w 607145"/>
              <a:gd name="connsiteY2" fmla="*/ 595925 h 606439"/>
              <a:gd name="connsiteX3" fmla="*/ 82773 w 607145"/>
              <a:gd name="connsiteY3" fmla="*/ 503916 h 606439"/>
              <a:gd name="connsiteX4" fmla="*/ 89538 w 607145"/>
              <a:gd name="connsiteY4" fmla="*/ 498316 h 606439"/>
              <a:gd name="connsiteX5" fmla="*/ 177038 w 607145"/>
              <a:gd name="connsiteY5" fmla="*/ 452889 h 606439"/>
              <a:gd name="connsiteX6" fmla="*/ 288118 w 607145"/>
              <a:gd name="connsiteY6" fmla="*/ 432001 h 606439"/>
              <a:gd name="connsiteX7" fmla="*/ 288118 w 607145"/>
              <a:gd name="connsiteY7" fmla="*/ 568968 h 606439"/>
              <a:gd name="connsiteX8" fmla="*/ 196736 w 607145"/>
              <a:gd name="connsiteY8" fmla="*/ 446400 h 606439"/>
              <a:gd name="connsiteX9" fmla="*/ 288118 w 607145"/>
              <a:gd name="connsiteY9" fmla="*/ 432001 h 606439"/>
              <a:gd name="connsiteX10" fmla="*/ 484035 w 607145"/>
              <a:gd name="connsiteY10" fmla="*/ 411043 h 606439"/>
              <a:gd name="connsiteX11" fmla="*/ 565930 w 607145"/>
              <a:gd name="connsiteY11" fmla="*/ 486394 h 606439"/>
              <a:gd name="connsiteX12" fmla="*/ 607145 w 607145"/>
              <a:gd name="connsiteY12" fmla="*/ 544862 h 606439"/>
              <a:gd name="connsiteX13" fmla="*/ 546881 w 607145"/>
              <a:gd name="connsiteY13" fmla="*/ 606439 h 606439"/>
              <a:gd name="connsiteX14" fmla="*/ 502551 w 607145"/>
              <a:gd name="connsiteY14" fmla="*/ 606439 h 606439"/>
              <a:gd name="connsiteX15" fmla="*/ 500592 w 607145"/>
              <a:gd name="connsiteY15" fmla="*/ 606350 h 606439"/>
              <a:gd name="connsiteX16" fmla="*/ 498812 w 607145"/>
              <a:gd name="connsiteY16" fmla="*/ 606439 h 606439"/>
              <a:gd name="connsiteX17" fmla="*/ 387898 w 607145"/>
              <a:gd name="connsiteY17" fmla="*/ 606439 h 606439"/>
              <a:gd name="connsiteX18" fmla="*/ 323895 w 607145"/>
              <a:gd name="connsiteY18" fmla="*/ 541041 h 606439"/>
              <a:gd name="connsiteX19" fmla="*/ 356030 w 607145"/>
              <a:gd name="connsiteY19" fmla="*/ 484439 h 606439"/>
              <a:gd name="connsiteX20" fmla="*/ 408193 w 607145"/>
              <a:gd name="connsiteY20" fmla="*/ 445253 h 606439"/>
              <a:gd name="connsiteX21" fmla="*/ 417273 w 607145"/>
              <a:gd name="connsiteY21" fmla="*/ 446053 h 606439"/>
              <a:gd name="connsiteX22" fmla="*/ 484035 w 607145"/>
              <a:gd name="connsiteY22" fmla="*/ 411043 h 606439"/>
              <a:gd name="connsiteX23" fmla="*/ 308794 w 607145"/>
              <a:gd name="connsiteY23" fmla="*/ 308230 h 606439"/>
              <a:gd name="connsiteX24" fmla="*/ 596701 w 607145"/>
              <a:gd name="connsiteY24" fmla="*/ 308230 h 606439"/>
              <a:gd name="connsiteX25" fmla="*/ 565463 w 607145"/>
              <a:gd name="connsiteY25" fmla="*/ 431229 h 606439"/>
              <a:gd name="connsiteX26" fmla="*/ 484030 w 607145"/>
              <a:gd name="connsiteY26" fmla="*/ 390525 h 606439"/>
              <a:gd name="connsiteX27" fmla="*/ 408026 w 607145"/>
              <a:gd name="connsiteY27" fmla="*/ 424741 h 606439"/>
              <a:gd name="connsiteX28" fmla="*/ 339053 w 607145"/>
              <a:gd name="connsiteY28" fmla="*/ 471043 h 606439"/>
              <a:gd name="connsiteX29" fmla="*/ 308794 w 607145"/>
              <a:gd name="connsiteY29" fmla="*/ 511035 h 606439"/>
              <a:gd name="connsiteX30" fmla="*/ 164841 w 607145"/>
              <a:gd name="connsiteY30" fmla="*/ 308230 h 606439"/>
              <a:gd name="connsiteX31" fmla="*/ 288119 w 607145"/>
              <a:gd name="connsiteY31" fmla="*/ 308230 h 606439"/>
              <a:gd name="connsiteX32" fmla="*/ 288119 w 607145"/>
              <a:gd name="connsiteY32" fmla="*/ 411461 h 606439"/>
              <a:gd name="connsiteX33" fmla="*/ 188696 w 607145"/>
              <a:gd name="connsiteY33" fmla="*/ 427274 h 606439"/>
              <a:gd name="connsiteX34" fmla="*/ 164841 w 607145"/>
              <a:gd name="connsiteY34" fmla="*/ 308230 h 606439"/>
              <a:gd name="connsiteX35" fmla="*/ 0 w 607145"/>
              <a:gd name="connsiteY35" fmla="*/ 308230 h 606439"/>
              <a:gd name="connsiteX36" fmla="*/ 144307 w 607145"/>
              <a:gd name="connsiteY36" fmla="*/ 308230 h 606439"/>
              <a:gd name="connsiteX37" fmla="*/ 169145 w 607145"/>
              <a:gd name="connsiteY37" fmla="*/ 433864 h 606439"/>
              <a:gd name="connsiteX38" fmla="*/ 77005 w 607145"/>
              <a:gd name="connsiteY38" fmla="*/ 482020 h 606439"/>
              <a:gd name="connsiteX39" fmla="*/ 69082 w 607145"/>
              <a:gd name="connsiteY39" fmla="*/ 488595 h 606439"/>
              <a:gd name="connsiteX40" fmla="*/ 0 w 607145"/>
              <a:gd name="connsiteY40" fmla="*/ 308230 h 606439"/>
              <a:gd name="connsiteX41" fmla="*/ 404568 w 607145"/>
              <a:gd name="connsiteY41" fmla="*/ 159337 h 606439"/>
              <a:gd name="connsiteX42" fmla="*/ 432072 w 607145"/>
              <a:gd name="connsiteY42" fmla="*/ 287695 h 606439"/>
              <a:gd name="connsiteX43" fmla="*/ 308794 w 607145"/>
              <a:gd name="connsiteY43" fmla="*/ 287695 h 606439"/>
              <a:gd name="connsiteX44" fmla="*/ 308794 w 607145"/>
              <a:gd name="connsiteY44" fmla="*/ 174181 h 606439"/>
              <a:gd name="connsiteX45" fmla="*/ 404568 w 607145"/>
              <a:gd name="connsiteY45" fmla="*/ 159337 h 606439"/>
              <a:gd name="connsiteX46" fmla="*/ 192256 w 607145"/>
              <a:gd name="connsiteY46" fmla="*/ 159337 h 606439"/>
              <a:gd name="connsiteX47" fmla="*/ 288119 w 607145"/>
              <a:gd name="connsiteY47" fmla="*/ 174181 h 606439"/>
              <a:gd name="connsiteX48" fmla="*/ 288119 w 607145"/>
              <a:gd name="connsiteY48" fmla="*/ 287695 h 606439"/>
              <a:gd name="connsiteX49" fmla="*/ 164841 w 607145"/>
              <a:gd name="connsiteY49" fmla="*/ 287695 h 606439"/>
              <a:gd name="connsiteX50" fmla="*/ 192256 w 607145"/>
              <a:gd name="connsiteY50" fmla="*/ 159337 h 606439"/>
              <a:gd name="connsiteX51" fmla="*/ 74418 w 607145"/>
              <a:gd name="connsiteY51" fmla="*/ 101050 h 606439"/>
              <a:gd name="connsiteX52" fmla="*/ 83586 w 607145"/>
              <a:gd name="connsiteY52" fmla="*/ 108249 h 606439"/>
              <a:gd name="connsiteX53" fmla="*/ 172603 w 607145"/>
              <a:gd name="connsiteY53" fmla="*/ 152955 h 606439"/>
              <a:gd name="connsiteX54" fmla="*/ 144296 w 607145"/>
              <a:gd name="connsiteY54" fmla="*/ 287695 h 606439"/>
              <a:gd name="connsiteX55" fmla="*/ 0 w 607145"/>
              <a:gd name="connsiteY55" fmla="*/ 287695 h 606439"/>
              <a:gd name="connsiteX56" fmla="*/ 74418 w 607145"/>
              <a:gd name="connsiteY56" fmla="*/ 101050 h 606439"/>
              <a:gd name="connsiteX57" fmla="*/ 522228 w 607145"/>
              <a:gd name="connsiteY57" fmla="*/ 100697 h 606439"/>
              <a:gd name="connsiteX58" fmla="*/ 596913 w 607145"/>
              <a:gd name="connsiteY58" fmla="*/ 287695 h 606439"/>
              <a:gd name="connsiteX59" fmla="*/ 452617 w 607145"/>
              <a:gd name="connsiteY59" fmla="*/ 287695 h 606439"/>
              <a:gd name="connsiteX60" fmla="*/ 424310 w 607145"/>
              <a:gd name="connsiteY60" fmla="*/ 152957 h 606439"/>
              <a:gd name="connsiteX61" fmla="*/ 513326 w 607145"/>
              <a:gd name="connsiteY61" fmla="*/ 108251 h 606439"/>
              <a:gd name="connsiteX62" fmla="*/ 308794 w 607145"/>
              <a:gd name="connsiteY62" fmla="*/ 26956 h 606439"/>
              <a:gd name="connsiteX63" fmla="*/ 396013 w 607145"/>
              <a:gd name="connsiteY63" fmla="*/ 140402 h 606439"/>
              <a:gd name="connsiteX64" fmla="*/ 308794 w 607145"/>
              <a:gd name="connsiteY64" fmla="*/ 153550 h 606439"/>
              <a:gd name="connsiteX65" fmla="*/ 288119 w 607145"/>
              <a:gd name="connsiteY65" fmla="*/ 26956 h 606439"/>
              <a:gd name="connsiteX66" fmla="*/ 288119 w 607145"/>
              <a:gd name="connsiteY66" fmla="*/ 153550 h 606439"/>
              <a:gd name="connsiteX67" fmla="*/ 200900 w 607145"/>
              <a:gd name="connsiteY67" fmla="*/ 140402 h 606439"/>
              <a:gd name="connsiteX68" fmla="*/ 288119 w 607145"/>
              <a:gd name="connsiteY68" fmla="*/ 26956 h 606439"/>
              <a:gd name="connsiteX69" fmla="*/ 317031 w 607145"/>
              <a:gd name="connsiteY69" fmla="*/ 353 h 606439"/>
              <a:gd name="connsiteX70" fmla="*/ 508071 w 607145"/>
              <a:gd name="connsiteY70" fmla="*/ 85739 h 606439"/>
              <a:gd name="connsiteX71" fmla="*/ 501216 w 607145"/>
              <a:gd name="connsiteY71" fmla="*/ 91603 h 606439"/>
              <a:gd name="connsiteX72" fmla="*/ 415934 w 607145"/>
              <a:gd name="connsiteY72" fmla="*/ 134074 h 606439"/>
              <a:gd name="connsiteX73" fmla="*/ 313381 w 607145"/>
              <a:gd name="connsiteY73" fmla="*/ 3818 h 606439"/>
              <a:gd name="connsiteX74" fmla="*/ 287696 w 607145"/>
              <a:gd name="connsiteY74" fmla="*/ 0 h 606439"/>
              <a:gd name="connsiteX75" fmla="*/ 285382 w 607145"/>
              <a:gd name="connsiteY75" fmla="*/ 2222 h 606439"/>
              <a:gd name="connsiteX76" fmla="*/ 180962 w 607145"/>
              <a:gd name="connsiteY76" fmla="*/ 134215 h 606439"/>
              <a:gd name="connsiteX77" fmla="*/ 95682 w 607145"/>
              <a:gd name="connsiteY77" fmla="*/ 91639 h 606439"/>
              <a:gd name="connsiteX78" fmla="*/ 88560 w 607145"/>
              <a:gd name="connsiteY78" fmla="*/ 86040 h 606439"/>
              <a:gd name="connsiteX79" fmla="*/ 287696 w 607145"/>
              <a:gd name="connsiteY79" fmla="*/ 0 h 60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607145" h="606439">
                <a:moveTo>
                  <a:pt x="177038" y="452889"/>
                </a:moveTo>
                <a:cubicBezTo>
                  <a:pt x="201161" y="506850"/>
                  <a:pt x="237834" y="555210"/>
                  <a:pt x="285367" y="593703"/>
                </a:cubicBezTo>
                <a:lnTo>
                  <a:pt x="289106" y="595925"/>
                </a:lnTo>
                <a:cubicBezTo>
                  <a:pt x="208193" y="593436"/>
                  <a:pt x="135202" y="558588"/>
                  <a:pt x="82773" y="503916"/>
                </a:cubicBezTo>
                <a:lnTo>
                  <a:pt x="89538" y="498316"/>
                </a:lnTo>
                <a:cubicBezTo>
                  <a:pt x="116776" y="478936"/>
                  <a:pt x="146151" y="463913"/>
                  <a:pt x="177038" y="452889"/>
                </a:cubicBezTo>
                <a:close/>
                <a:moveTo>
                  <a:pt x="288118" y="432001"/>
                </a:moveTo>
                <a:lnTo>
                  <a:pt x="288118" y="568968"/>
                </a:lnTo>
                <a:cubicBezTo>
                  <a:pt x="248700" y="534571"/>
                  <a:pt x="217735" y="492796"/>
                  <a:pt x="196736" y="446400"/>
                </a:cubicBezTo>
                <a:cubicBezTo>
                  <a:pt x="226188" y="437690"/>
                  <a:pt x="256886" y="432890"/>
                  <a:pt x="288118" y="432001"/>
                </a:cubicBezTo>
                <a:close/>
                <a:moveTo>
                  <a:pt x="484035" y="411043"/>
                </a:moveTo>
                <a:cubicBezTo>
                  <a:pt x="526318" y="411043"/>
                  <a:pt x="561569" y="444187"/>
                  <a:pt x="565930" y="486394"/>
                </a:cubicBezTo>
                <a:cubicBezTo>
                  <a:pt x="590232" y="494746"/>
                  <a:pt x="607145" y="518116"/>
                  <a:pt x="607145" y="544862"/>
                </a:cubicBezTo>
                <a:cubicBezTo>
                  <a:pt x="607145" y="578805"/>
                  <a:pt x="580173" y="606439"/>
                  <a:pt x="546881" y="606439"/>
                </a:cubicBezTo>
                <a:lnTo>
                  <a:pt x="502551" y="606439"/>
                </a:lnTo>
                <a:cubicBezTo>
                  <a:pt x="501839" y="606439"/>
                  <a:pt x="501216" y="606350"/>
                  <a:pt x="500592" y="606350"/>
                </a:cubicBezTo>
                <a:cubicBezTo>
                  <a:pt x="500147" y="606350"/>
                  <a:pt x="499435" y="606439"/>
                  <a:pt x="498812" y="606439"/>
                </a:cubicBezTo>
                <a:lnTo>
                  <a:pt x="387898" y="606439"/>
                </a:lnTo>
                <a:cubicBezTo>
                  <a:pt x="352647" y="606439"/>
                  <a:pt x="323895" y="577028"/>
                  <a:pt x="323895" y="541041"/>
                </a:cubicBezTo>
                <a:cubicBezTo>
                  <a:pt x="323895" y="517760"/>
                  <a:pt x="336357" y="496079"/>
                  <a:pt x="356030" y="484439"/>
                </a:cubicBezTo>
                <a:cubicBezTo>
                  <a:pt x="363062" y="461425"/>
                  <a:pt x="384337" y="445253"/>
                  <a:pt x="408193" y="445253"/>
                </a:cubicBezTo>
                <a:cubicBezTo>
                  <a:pt x="411220" y="445253"/>
                  <a:pt x="414247" y="445520"/>
                  <a:pt x="417273" y="446053"/>
                </a:cubicBezTo>
                <a:cubicBezTo>
                  <a:pt x="432673" y="424283"/>
                  <a:pt x="457598" y="411043"/>
                  <a:pt x="484035" y="411043"/>
                </a:cubicBezTo>
                <a:close/>
                <a:moveTo>
                  <a:pt x="308794" y="308230"/>
                </a:moveTo>
                <a:lnTo>
                  <a:pt x="596701" y="308230"/>
                </a:lnTo>
                <a:cubicBezTo>
                  <a:pt x="595188" y="351422"/>
                  <a:pt x="584597" y="393103"/>
                  <a:pt x="565463" y="431229"/>
                </a:cubicBezTo>
                <a:cubicBezTo>
                  <a:pt x="546595" y="406344"/>
                  <a:pt x="517048" y="390525"/>
                  <a:pt x="484030" y="390525"/>
                </a:cubicBezTo>
                <a:cubicBezTo>
                  <a:pt x="455106" y="390525"/>
                  <a:pt x="427428" y="403145"/>
                  <a:pt x="408026" y="424741"/>
                </a:cubicBezTo>
                <a:cubicBezTo>
                  <a:pt x="378123" y="424741"/>
                  <a:pt x="350801" y="443404"/>
                  <a:pt x="339053" y="471043"/>
                </a:cubicBezTo>
                <a:cubicBezTo>
                  <a:pt x="325170" y="481086"/>
                  <a:pt x="314668" y="495127"/>
                  <a:pt x="308794" y="511035"/>
                </a:cubicBezTo>
                <a:close/>
                <a:moveTo>
                  <a:pt x="164841" y="308230"/>
                </a:moveTo>
                <a:lnTo>
                  <a:pt x="288119" y="308230"/>
                </a:lnTo>
                <a:lnTo>
                  <a:pt x="288119" y="411461"/>
                </a:lnTo>
                <a:cubicBezTo>
                  <a:pt x="254117" y="412349"/>
                  <a:pt x="220739" y="417591"/>
                  <a:pt x="188696" y="427274"/>
                </a:cubicBezTo>
                <a:cubicBezTo>
                  <a:pt x="174187" y="389695"/>
                  <a:pt x="165998" y="349540"/>
                  <a:pt x="164841" y="308230"/>
                </a:cubicBezTo>
                <a:close/>
                <a:moveTo>
                  <a:pt x="0" y="308230"/>
                </a:moveTo>
                <a:lnTo>
                  <a:pt x="144307" y="308230"/>
                </a:lnTo>
                <a:cubicBezTo>
                  <a:pt x="145465" y="351855"/>
                  <a:pt x="153922" y="394148"/>
                  <a:pt x="169145" y="433864"/>
                </a:cubicBezTo>
                <a:cubicBezTo>
                  <a:pt x="136829" y="445592"/>
                  <a:pt x="105760" y="461496"/>
                  <a:pt x="77005" y="482020"/>
                </a:cubicBezTo>
                <a:lnTo>
                  <a:pt x="69082" y="488595"/>
                </a:lnTo>
                <a:cubicBezTo>
                  <a:pt x="27864" y="439372"/>
                  <a:pt x="2404" y="376733"/>
                  <a:pt x="0" y="308230"/>
                </a:cubicBezTo>
                <a:close/>
                <a:moveTo>
                  <a:pt x="404568" y="159337"/>
                </a:moveTo>
                <a:cubicBezTo>
                  <a:pt x="421391" y="199604"/>
                  <a:pt x="430826" y="242983"/>
                  <a:pt x="432072" y="287695"/>
                </a:cubicBezTo>
                <a:lnTo>
                  <a:pt x="308794" y="287695"/>
                </a:lnTo>
                <a:lnTo>
                  <a:pt x="308794" y="174181"/>
                </a:lnTo>
                <a:cubicBezTo>
                  <a:pt x="341460" y="173293"/>
                  <a:pt x="373682" y="168315"/>
                  <a:pt x="404568" y="159337"/>
                </a:cubicBezTo>
                <a:close/>
                <a:moveTo>
                  <a:pt x="192256" y="159337"/>
                </a:moveTo>
                <a:cubicBezTo>
                  <a:pt x="223231" y="168315"/>
                  <a:pt x="255364" y="173293"/>
                  <a:pt x="288119" y="174181"/>
                </a:cubicBezTo>
                <a:lnTo>
                  <a:pt x="288119" y="287695"/>
                </a:lnTo>
                <a:lnTo>
                  <a:pt x="164841" y="287695"/>
                </a:lnTo>
                <a:cubicBezTo>
                  <a:pt x="166087" y="242983"/>
                  <a:pt x="175433" y="199604"/>
                  <a:pt x="192256" y="159337"/>
                </a:cubicBezTo>
                <a:close/>
                <a:moveTo>
                  <a:pt x="74418" y="101050"/>
                </a:moveTo>
                <a:lnTo>
                  <a:pt x="83586" y="108249"/>
                </a:lnTo>
                <a:cubicBezTo>
                  <a:pt x="111360" y="127269"/>
                  <a:pt x="141269" y="142023"/>
                  <a:pt x="172603" y="152955"/>
                </a:cubicBezTo>
                <a:cubicBezTo>
                  <a:pt x="155156" y="195261"/>
                  <a:pt x="145542" y="240767"/>
                  <a:pt x="144296" y="287695"/>
                </a:cubicBezTo>
                <a:lnTo>
                  <a:pt x="0" y="287695"/>
                </a:lnTo>
                <a:cubicBezTo>
                  <a:pt x="2492" y="216325"/>
                  <a:pt x="30088" y="151266"/>
                  <a:pt x="74418" y="101050"/>
                </a:cubicBezTo>
                <a:close/>
                <a:moveTo>
                  <a:pt x="522228" y="100697"/>
                </a:moveTo>
                <a:cubicBezTo>
                  <a:pt x="566647" y="150912"/>
                  <a:pt x="594421" y="216148"/>
                  <a:pt x="596913" y="287695"/>
                </a:cubicBezTo>
                <a:lnTo>
                  <a:pt x="452617" y="287695"/>
                </a:lnTo>
                <a:cubicBezTo>
                  <a:pt x="451371" y="240768"/>
                  <a:pt x="441757" y="195262"/>
                  <a:pt x="424310" y="152957"/>
                </a:cubicBezTo>
                <a:cubicBezTo>
                  <a:pt x="455644" y="142025"/>
                  <a:pt x="485553" y="127271"/>
                  <a:pt x="513326" y="108251"/>
                </a:cubicBezTo>
                <a:close/>
                <a:moveTo>
                  <a:pt x="308794" y="26956"/>
                </a:moveTo>
                <a:cubicBezTo>
                  <a:pt x="345640" y="59026"/>
                  <a:pt x="375098" y="97671"/>
                  <a:pt x="396013" y="140402"/>
                </a:cubicBezTo>
                <a:cubicBezTo>
                  <a:pt x="367800" y="148308"/>
                  <a:pt x="338520" y="152750"/>
                  <a:pt x="308794" y="153550"/>
                </a:cubicBezTo>
                <a:close/>
                <a:moveTo>
                  <a:pt x="288119" y="26956"/>
                </a:moveTo>
                <a:lnTo>
                  <a:pt x="288119" y="153550"/>
                </a:lnTo>
                <a:cubicBezTo>
                  <a:pt x="258393" y="152750"/>
                  <a:pt x="229113" y="148308"/>
                  <a:pt x="200900" y="140402"/>
                </a:cubicBezTo>
                <a:cubicBezTo>
                  <a:pt x="221726" y="97760"/>
                  <a:pt x="251184" y="59204"/>
                  <a:pt x="288119" y="26956"/>
                </a:cubicBezTo>
                <a:close/>
                <a:moveTo>
                  <a:pt x="317031" y="353"/>
                </a:moveTo>
                <a:cubicBezTo>
                  <a:pt x="391275" y="4973"/>
                  <a:pt x="458219" y="36693"/>
                  <a:pt x="508071" y="85739"/>
                </a:cubicBezTo>
                <a:lnTo>
                  <a:pt x="501216" y="91603"/>
                </a:lnTo>
                <a:cubicBezTo>
                  <a:pt x="474599" y="109729"/>
                  <a:pt x="445934" y="123767"/>
                  <a:pt x="415934" y="134074"/>
                </a:cubicBezTo>
                <a:cubicBezTo>
                  <a:pt x="392165" y="84406"/>
                  <a:pt x="357447" y="39892"/>
                  <a:pt x="313381" y="3818"/>
                </a:cubicBezTo>
                <a:close/>
                <a:moveTo>
                  <a:pt x="287696" y="0"/>
                </a:moveTo>
                <a:lnTo>
                  <a:pt x="285382" y="2222"/>
                </a:lnTo>
                <a:cubicBezTo>
                  <a:pt x="240427" y="38575"/>
                  <a:pt x="205086" y="83729"/>
                  <a:pt x="180962" y="134215"/>
                </a:cubicBezTo>
                <a:cubicBezTo>
                  <a:pt x="150873" y="123815"/>
                  <a:pt x="122209" y="109772"/>
                  <a:pt x="95682" y="91639"/>
                </a:cubicBezTo>
                <a:lnTo>
                  <a:pt x="88560" y="86040"/>
                </a:lnTo>
                <a:cubicBezTo>
                  <a:pt x="140102" y="35109"/>
                  <a:pt x="210160" y="2755"/>
                  <a:pt x="2876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" name="Freeform 101"/>
          <p:cNvSpPr>
            <a:spLocks noChangeArrowheads="1"/>
          </p:cNvSpPr>
          <p:nvPr/>
        </p:nvSpPr>
        <p:spPr bwMode="auto">
          <a:xfrm>
            <a:off x="7189788" y="3498850"/>
            <a:ext cx="358775" cy="276225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3" name="Freeform 103"/>
          <p:cNvSpPr>
            <a:spLocks noChangeArrowheads="1"/>
          </p:cNvSpPr>
          <p:nvPr/>
        </p:nvSpPr>
        <p:spPr bwMode="auto">
          <a:xfrm>
            <a:off x="1555750" y="2005218"/>
            <a:ext cx="352425" cy="352015"/>
          </a:xfrm>
          <a:custGeom>
            <a:avLst/>
            <a:gdLst>
              <a:gd name="connsiteX0" fmla="*/ 177038 w 607145"/>
              <a:gd name="connsiteY0" fmla="*/ 452889 h 606439"/>
              <a:gd name="connsiteX1" fmla="*/ 285367 w 607145"/>
              <a:gd name="connsiteY1" fmla="*/ 593703 h 606439"/>
              <a:gd name="connsiteX2" fmla="*/ 289106 w 607145"/>
              <a:gd name="connsiteY2" fmla="*/ 595925 h 606439"/>
              <a:gd name="connsiteX3" fmla="*/ 82773 w 607145"/>
              <a:gd name="connsiteY3" fmla="*/ 503916 h 606439"/>
              <a:gd name="connsiteX4" fmla="*/ 89538 w 607145"/>
              <a:gd name="connsiteY4" fmla="*/ 498316 h 606439"/>
              <a:gd name="connsiteX5" fmla="*/ 177038 w 607145"/>
              <a:gd name="connsiteY5" fmla="*/ 452889 h 606439"/>
              <a:gd name="connsiteX6" fmla="*/ 288118 w 607145"/>
              <a:gd name="connsiteY6" fmla="*/ 432001 h 606439"/>
              <a:gd name="connsiteX7" fmla="*/ 288118 w 607145"/>
              <a:gd name="connsiteY7" fmla="*/ 568968 h 606439"/>
              <a:gd name="connsiteX8" fmla="*/ 196736 w 607145"/>
              <a:gd name="connsiteY8" fmla="*/ 446400 h 606439"/>
              <a:gd name="connsiteX9" fmla="*/ 288118 w 607145"/>
              <a:gd name="connsiteY9" fmla="*/ 432001 h 606439"/>
              <a:gd name="connsiteX10" fmla="*/ 484035 w 607145"/>
              <a:gd name="connsiteY10" fmla="*/ 411043 h 606439"/>
              <a:gd name="connsiteX11" fmla="*/ 565930 w 607145"/>
              <a:gd name="connsiteY11" fmla="*/ 486394 h 606439"/>
              <a:gd name="connsiteX12" fmla="*/ 607145 w 607145"/>
              <a:gd name="connsiteY12" fmla="*/ 544862 h 606439"/>
              <a:gd name="connsiteX13" fmla="*/ 546881 w 607145"/>
              <a:gd name="connsiteY13" fmla="*/ 606439 h 606439"/>
              <a:gd name="connsiteX14" fmla="*/ 502551 w 607145"/>
              <a:gd name="connsiteY14" fmla="*/ 606439 h 606439"/>
              <a:gd name="connsiteX15" fmla="*/ 500592 w 607145"/>
              <a:gd name="connsiteY15" fmla="*/ 606350 h 606439"/>
              <a:gd name="connsiteX16" fmla="*/ 498812 w 607145"/>
              <a:gd name="connsiteY16" fmla="*/ 606439 h 606439"/>
              <a:gd name="connsiteX17" fmla="*/ 387898 w 607145"/>
              <a:gd name="connsiteY17" fmla="*/ 606439 h 606439"/>
              <a:gd name="connsiteX18" fmla="*/ 323895 w 607145"/>
              <a:gd name="connsiteY18" fmla="*/ 541041 h 606439"/>
              <a:gd name="connsiteX19" fmla="*/ 356030 w 607145"/>
              <a:gd name="connsiteY19" fmla="*/ 484439 h 606439"/>
              <a:gd name="connsiteX20" fmla="*/ 408193 w 607145"/>
              <a:gd name="connsiteY20" fmla="*/ 445253 h 606439"/>
              <a:gd name="connsiteX21" fmla="*/ 417273 w 607145"/>
              <a:gd name="connsiteY21" fmla="*/ 446053 h 606439"/>
              <a:gd name="connsiteX22" fmla="*/ 484035 w 607145"/>
              <a:gd name="connsiteY22" fmla="*/ 411043 h 606439"/>
              <a:gd name="connsiteX23" fmla="*/ 308794 w 607145"/>
              <a:gd name="connsiteY23" fmla="*/ 308230 h 606439"/>
              <a:gd name="connsiteX24" fmla="*/ 596701 w 607145"/>
              <a:gd name="connsiteY24" fmla="*/ 308230 h 606439"/>
              <a:gd name="connsiteX25" fmla="*/ 565463 w 607145"/>
              <a:gd name="connsiteY25" fmla="*/ 431229 h 606439"/>
              <a:gd name="connsiteX26" fmla="*/ 484030 w 607145"/>
              <a:gd name="connsiteY26" fmla="*/ 390525 h 606439"/>
              <a:gd name="connsiteX27" fmla="*/ 408026 w 607145"/>
              <a:gd name="connsiteY27" fmla="*/ 424741 h 606439"/>
              <a:gd name="connsiteX28" fmla="*/ 339053 w 607145"/>
              <a:gd name="connsiteY28" fmla="*/ 471043 h 606439"/>
              <a:gd name="connsiteX29" fmla="*/ 308794 w 607145"/>
              <a:gd name="connsiteY29" fmla="*/ 511035 h 606439"/>
              <a:gd name="connsiteX30" fmla="*/ 164841 w 607145"/>
              <a:gd name="connsiteY30" fmla="*/ 308230 h 606439"/>
              <a:gd name="connsiteX31" fmla="*/ 288119 w 607145"/>
              <a:gd name="connsiteY31" fmla="*/ 308230 h 606439"/>
              <a:gd name="connsiteX32" fmla="*/ 288119 w 607145"/>
              <a:gd name="connsiteY32" fmla="*/ 411461 h 606439"/>
              <a:gd name="connsiteX33" fmla="*/ 188696 w 607145"/>
              <a:gd name="connsiteY33" fmla="*/ 427274 h 606439"/>
              <a:gd name="connsiteX34" fmla="*/ 164841 w 607145"/>
              <a:gd name="connsiteY34" fmla="*/ 308230 h 606439"/>
              <a:gd name="connsiteX35" fmla="*/ 0 w 607145"/>
              <a:gd name="connsiteY35" fmla="*/ 308230 h 606439"/>
              <a:gd name="connsiteX36" fmla="*/ 144307 w 607145"/>
              <a:gd name="connsiteY36" fmla="*/ 308230 h 606439"/>
              <a:gd name="connsiteX37" fmla="*/ 169145 w 607145"/>
              <a:gd name="connsiteY37" fmla="*/ 433864 h 606439"/>
              <a:gd name="connsiteX38" fmla="*/ 77005 w 607145"/>
              <a:gd name="connsiteY38" fmla="*/ 482020 h 606439"/>
              <a:gd name="connsiteX39" fmla="*/ 69082 w 607145"/>
              <a:gd name="connsiteY39" fmla="*/ 488595 h 606439"/>
              <a:gd name="connsiteX40" fmla="*/ 0 w 607145"/>
              <a:gd name="connsiteY40" fmla="*/ 308230 h 606439"/>
              <a:gd name="connsiteX41" fmla="*/ 404568 w 607145"/>
              <a:gd name="connsiteY41" fmla="*/ 159337 h 606439"/>
              <a:gd name="connsiteX42" fmla="*/ 432072 w 607145"/>
              <a:gd name="connsiteY42" fmla="*/ 287695 h 606439"/>
              <a:gd name="connsiteX43" fmla="*/ 308794 w 607145"/>
              <a:gd name="connsiteY43" fmla="*/ 287695 h 606439"/>
              <a:gd name="connsiteX44" fmla="*/ 308794 w 607145"/>
              <a:gd name="connsiteY44" fmla="*/ 174181 h 606439"/>
              <a:gd name="connsiteX45" fmla="*/ 404568 w 607145"/>
              <a:gd name="connsiteY45" fmla="*/ 159337 h 606439"/>
              <a:gd name="connsiteX46" fmla="*/ 192256 w 607145"/>
              <a:gd name="connsiteY46" fmla="*/ 159337 h 606439"/>
              <a:gd name="connsiteX47" fmla="*/ 288119 w 607145"/>
              <a:gd name="connsiteY47" fmla="*/ 174181 h 606439"/>
              <a:gd name="connsiteX48" fmla="*/ 288119 w 607145"/>
              <a:gd name="connsiteY48" fmla="*/ 287695 h 606439"/>
              <a:gd name="connsiteX49" fmla="*/ 164841 w 607145"/>
              <a:gd name="connsiteY49" fmla="*/ 287695 h 606439"/>
              <a:gd name="connsiteX50" fmla="*/ 192256 w 607145"/>
              <a:gd name="connsiteY50" fmla="*/ 159337 h 606439"/>
              <a:gd name="connsiteX51" fmla="*/ 74418 w 607145"/>
              <a:gd name="connsiteY51" fmla="*/ 101050 h 606439"/>
              <a:gd name="connsiteX52" fmla="*/ 83586 w 607145"/>
              <a:gd name="connsiteY52" fmla="*/ 108249 h 606439"/>
              <a:gd name="connsiteX53" fmla="*/ 172603 w 607145"/>
              <a:gd name="connsiteY53" fmla="*/ 152955 h 606439"/>
              <a:gd name="connsiteX54" fmla="*/ 144296 w 607145"/>
              <a:gd name="connsiteY54" fmla="*/ 287695 h 606439"/>
              <a:gd name="connsiteX55" fmla="*/ 0 w 607145"/>
              <a:gd name="connsiteY55" fmla="*/ 287695 h 606439"/>
              <a:gd name="connsiteX56" fmla="*/ 74418 w 607145"/>
              <a:gd name="connsiteY56" fmla="*/ 101050 h 606439"/>
              <a:gd name="connsiteX57" fmla="*/ 522228 w 607145"/>
              <a:gd name="connsiteY57" fmla="*/ 100697 h 606439"/>
              <a:gd name="connsiteX58" fmla="*/ 596913 w 607145"/>
              <a:gd name="connsiteY58" fmla="*/ 287695 h 606439"/>
              <a:gd name="connsiteX59" fmla="*/ 452617 w 607145"/>
              <a:gd name="connsiteY59" fmla="*/ 287695 h 606439"/>
              <a:gd name="connsiteX60" fmla="*/ 424310 w 607145"/>
              <a:gd name="connsiteY60" fmla="*/ 152957 h 606439"/>
              <a:gd name="connsiteX61" fmla="*/ 513326 w 607145"/>
              <a:gd name="connsiteY61" fmla="*/ 108251 h 606439"/>
              <a:gd name="connsiteX62" fmla="*/ 308794 w 607145"/>
              <a:gd name="connsiteY62" fmla="*/ 26956 h 606439"/>
              <a:gd name="connsiteX63" fmla="*/ 396013 w 607145"/>
              <a:gd name="connsiteY63" fmla="*/ 140402 h 606439"/>
              <a:gd name="connsiteX64" fmla="*/ 308794 w 607145"/>
              <a:gd name="connsiteY64" fmla="*/ 153550 h 606439"/>
              <a:gd name="connsiteX65" fmla="*/ 288119 w 607145"/>
              <a:gd name="connsiteY65" fmla="*/ 26956 h 606439"/>
              <a:gd name="connsiteX66" fmla="*/ 288119 w 607145"/>
              <a:gd name="connsiteY66" fmla="*/ 153550 h 606439"/>
              <a:gd name="connsiteX67" fmla="*/ 200900 w 607145"/>
              <a:gd name="connsiteY67" fmla="*/ 140402 h 606439"/>
              <a:gd name="connsiteX68" fmla="*/ 288119 w 607145"/>
              <a:gd name="connsiteY68" fmla="*/ 26956 h 606439"/>
              <a:gd name="connsiteX69" fmla="*/ 317031 w 607145"/>
              <a:gd name="connsiteY69" fmla="*/ 353 h 606439"/>
              <a:gd name="connsiteX70" fmla="*/ 508071 w 607145"/>
              <a:gd name="connsiteY70" fmla="*/ 85739 h 606439"/>
              <a:gd name="connsiteX71" fmla="*/ 501216 w 607145"/>
              <a:gd name="connsiteY71" fmla="*/ 91603 h 606439"/>
              <a:gd name="connsiteX72" fmla="*/ 415934 w 607145"/>
              <a:gd name="connsiteY72" fmla="*/ 134074 h 606439"/>
              <a:gd name="connsiteX73" fmla="*/ 313381 w 607145"/>
              <a:gd name="connsiteY73" fmla="*/ 3818 h 606439"/>
              <a:gd name="connsiteX74" fmla="*/ 287696 w 607145"/>
              <a:gd name="connsiteY74" fmla="*/ 0 h 606439"/>
              <a:gd name="connsiteX75" fmla="*/ 285382 w 607145"/>
              <a:gd name="connsiteY75" fmla="*/ 2222 h 606439"/>
              <a:gd name="connsiteX76" fmla="*/ 180962 w 607145"/>
              <a:gd name="connsiteY76" fmla="*/ 134215 h 606439"/>
              <a:gd name="connsiteX77" fmla="*/ 95682 w 607145"/>
              <a:gd name="connsiteY77" fmla="*/ 91639 h 606439"/>
              <a:gd name="connsiteX78" fmla="*/ 88560 w 607145"/>
              <a:gd name="connsiteY78" fmla="*/ 86040 h 606439"/>
              <a:gd name="connsiteX79" fmla="*/ 287696 w 607145"/>
              <a:gd name="connsiteY79" fmla="*/ 0 h 60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607145" h="606439">
                <a:moveTo>
                  <a:pt x="177038" y="452889"/>
                </a:moveTo>
                <a:cubicBezTo>
                  <a:pt x="201161" y="506850"/>
                  <a:pt x="237834" y="555210"/>
                  <a:pt x="285367" y="593703"/>
                </a:cubicBezTo>
                <a:lnTo>
                  <a:pt x="289106" y="595925"/>
                </a:lnTo>
                <a:cubicBezTo>
                  <a:pt x="208193" y="593436"/>
                  <a:pt x="135202" y="558588"/>
                  <a:pt x="82773" y="503916"/>
                </a:cubicBezTo>
                <a:lnTo>
                  <a:pt x="89538" y="498316"/>
                </a:lnTo>
                <a:cubicBezTo>
                  <a:pt x="116776" y="478936"/>
                  <a:pt x="146151" y="463913"/>
                  <a:pt x="177038" y="452889"/>
                </a:cubicBezTo>
                <a:close/>
                <a:moveTo>
                  <a:pt x="288118" y="432001"/>
                </a:moveTo>
                <a:lnTo>
                  <a:pt x="288118" y="568968"/>
                </a:lnTo>
                <a:cubicBezTo>
                  <a:pt x="248700" y="534571"/>
                  <a:pt x="217735" y="492796"/>
                  <a:pt x="196736" y="446400"/>
                </a:cubicBezTo>
                <a:cubicBezTo>
                  <a:pt x="226188" y="437690"/>
                  <a:pt x="256886" y="432890"/>
                  <a:pt x="288118" y="432001"/>
                </a:cubicBezTo>
                <a:close/>
                <a:moveTo>
                  <a:pt x="484035" y="411043"/>
                </a:moveTo>
                <a:cubicBezTo>
                  <a:pt x="526318" y="411043"/>
                  <a:pt x="561569" y="444187"/>
                  <a:pt x="565930" y="486394"/>
                </a:cubicBezTo>
                <a:cubicBezTo>
                  <a:pt x="590232" y="494746"/>
                  <a:pt x="607145" y="518116"/>
                  <a:pt x="607145" y="544862"/>
                </a:cubicBezTo>
                <a:cubicBezTo>
                  <a:pt x="607145" y="578805"/>
                  <a:pt x="580173" y="606439"/>
                  <a:pt x="546881" y="606439"/>
                </a:cubicBezTo>
                <a:lnTo>
                  <a:pt x="502551" y="606439"/>
                </a:lnTo>
                <a:cubicBezTo>
                  <a:pt x="501839" y="606439"/>
                  <a:pt x="501216" y="606350"/>
                  <a:pt x="500592" y="606350"/>
                </a:cubicBezTo>
                <a:cubicBezTo>
                  <a:pt x="500147" y="606350"/>
                  <a:pt x="499435" y="606439"/>
                  <a:pt x="498812" y="606439"/>
                </a:cubicBezTo>
                <a:lnTo>
                  <a:pt x="387898" y="606439"/>
                </a:lnTo>
                <a:cubicBezTo>
                  <a:pt x="352647" y="606439"/>
                  <a:pt x="323895" y="577028"/>
                  <a:pt x="323895" y="541041"/>
                </a:cubicBezTo>
                <a:cubicBezTo>
                  <a:pt x="323895" y="517760"/>
                  <a:pt x="336357" y="496079"/>
                  <a:pt x="356030" y="484439"/>
                </a:cubicBezTo>
                <a:cubicBezTo>
                  <a:pt x="363062" y="461425"/>
                  <a:pt x="384337" y="445253"/>
                  <a:pt x="408193" y="445253"/>
                </a:cubicBezTo>
                <a:cubicBezTo>
                  <a:pt x="411220" y="445253"/>
                  <a:pt x="414247" y="445520"/>
                  <a:pt x="417273" y="446053"/>
                </a:cubicBezTo>
                <a:cubicBezTo>
                  <a:pt x="432673" y="424283"/>
                  <a:pt x="457598" y="411043"/>
                  <a:pt x="484035" y="411043"/>
                </a:cubicBezTo>
                <a:close/>
                <a:moveTo>
                  <a:pt x="308794" y="308230"/>
                </a:moveTo>
                <a:lnTo>
                  <a:pt x="596701" y="308230"/>
                </a:lnTo>
                <a:cubicBezTo>
                  <a:pt x="595188" y="351422"/>
                  <a:pt x="584597" y="393103"/>
                  <a:pt x="565463" y="431229"/>
                </a:cubicBezTo>
                <a:cubicBezTo>
                  <a:pt x="546595" y="406344"/>
                  <a:pt x="517048" y="390525"/>
                  <a:pt x="484030" y="390525"/>
                </a:cubicBezTo>
                <a:cubicBezTo>
                  <a:pt x="455106" y="390525"/>
                  <a:pt x="427428" y="403145"/>
                  <a:pt x="408026" y="424741"/>
                </a:cubicBezTo>
                <a:cubicBezTo>
                  <a:pt x="378123" y="424741"/>
                  <a:pt x="350801" y="443404"/>
                  <a:pt x="339053" y="471043"/>
                </a:cubicBezTo>
                <a:cubicBezTo>
                  <a:pt x="325170" y="481086"/>
                  <a:pt x="314668" y="495127"/>
                  <a:pt x="308794" y="511035"/>
                </a:cubicBezTo>
                <a:close/>
                <a:moveTo>
                  <a:pt x="164841" y="308230"/>
                </a:moveTo>
                <a:lnTo>
                  <a:pt x="288119" y="308230"/>
                </a:lnTo>
                <a:lnTo>
                  <a:pt x="288119" y="411461"/>
                </a:lnTo>
                <a:cubicBezTo>
                  <a:pt x="254117" y="412349"/>
                  <a:pt x="220739" y="417591"/>
                  <a:pt x="188696" y="427274"/>
                </a:cubicBezTo>
                <a:cubicBezTo>
                  <a:pt x="174187" y="389695"/>
                  <a:pt x="165998" y="349540"/>
                  <a:pt x="164841" y="308230"/>
                </a:cubicBezTo>
                <a:close/>
                <a:moveTo>
                  <a:pt x="0" y="308230"/>
                </a:moveTo>
                <a:lnTo>
                  <a:pt x="144307" y="308230"/>
                </a:lnTo>
                <a:cubicBezTo>
                  <a:pt x="145465" y="351855"/>
                  <a:pt x="153922" y="394148"/>
                  <a:pt x="169145" y="433864"/>
                </a:cubicBezTo>
                <a:cubicBezTo>
                  <a:pt x="136829" y="445592"/>
                  <a:pt x="105760" y="461496"/>
                  <a:pt x="77005" y="482020"/>
                </a:cubicBezTo>
                <a:lnTo>
                  <a:pt x="69082" y="488595"/>
                </a:lnTo>
                <a:cubicBezTo>
                  <a:pt x="27864" y="439372"/>
                  <a:pt x="2404" y="376733"/>
                  <a:pt x="0" y="308230"/>
                </a:cubicBezTo>
                <a:close/>
                <a:moveTo>
                  <a:pt x="404568" y="159337"/>
                </a:moveTo>
                <a:cubicBezTo>
                  <a:pt x="421391" y="199604"/>
                  <a:pt x="430826" y="242983"/>
                  <a:pt x="432072" y="287695"/>
                </a:cubicBezTo>
                <a:lnTo>
                  <a:pt x="308794" y="287695"/>
                </a:lnTo>
                <a:lnTo>
                  <a:pt x="308794" y="174181"/>
                </a:lnTo>
                <a:cubicBezTo>
                  <a:pt x="341460" y="173293"/>
                  <a:pt x="373682" y="168315"/>
                  <a:pt x="404568" y="159337"/>
                </a:cubicBezTo>
                <a:close/>
                <a:moveTo>
                  <a:pt x="192256" y="159337"/>
                </a:moveTo>
                <a:cubicBezTo>
                  <a:pt x="223231" y="168315"/>
                  <a:pt x="255364" y="173293"/>
                  <a:pt x="288119" y="174181"/>
                </a:cubicBezTo>
                <a:lnTo>
                  <a:pt x="288119" y="287695"/>
                </a:lnTo>
                <a:lnTo>
                  <a:pt x="164841" y="287695"/>
                </a:lnTo>
                <a:cubicBezTo>
                  <a:pt x="166087" y="242983"/>
                  <a:pt x="175433" y="199604"/>
                  <a:pt x="192256" y="159337"/>
                </a:cubicBezTo>
                <a:close/>
                <a:moveTo>
                  <a:pt x="74418" y="101050"/>
                </a:moveTo>
                <a:lnTo>
                  <a:pt x="83586" y="108249"/>
                </a:lnTo>
                <a:cubicBezTo>
                  <a:pt x="111360" y="127269"/>
                  <a:pt x="141269" y="142023"/>
                  <a:pt x="172603" y="152955"/>
                </a:cubicBezTo>
                <a:cubicBezTo>
                  <a:pt x="155156" y="195261"/>
                  <a:pt x="145542" y="240767"/>
                  <a:pt x="144296" y="287695"/>
                </a:cubicBezTo>
                <a:lnTo>
                  <a:pt x="0" y="287695"/>
                </a:lnTo>
                <a:cubicBezTo>
                  <a:pt x="2492" y="216325"/>
                  <a:pt x="30088" y="151266"/>
                  <a:pt x="74418" y="101050"/>
                </a:cubicBezTo>
                <a:close/>
                <a:moveTo>
                  <a:pt x="522228" y="100697"/>
                </a:moveTo>
                <a:cubicBezTo>
                  <a:pt x="566647" y="150912"/>
                  <a:pt x="594421" y="216148"/>
                  <a:pt x="596913" y="287695"/>
                </a:cubicBezTo>
                <a:lnTo>
                  <a:pt x="452617" y="287695"/>
                </a:lnTo>
                <a:cubicBezTo>
                  <a:pt x="451371" y="240768"/>
                  <a:pt x="441757" y="195262"/>
                  <a:pt x="424310" y="152957"/>
                </a:cubicBezTo>
                <a:cubicBezTo>
                  <a:pt x="455644" y="142025"/>
                  <a:pt x="485553" y="127271"/>
                  <a:pt x="513326" y="108251"/>
                </a:cubicBezTo>
                <a:close/>
                <a:moveTo>
                  <a:pt x="308794" y="26956"/>
                </a:moveTo>
                <a:cubicBezTo>
                  <a:pt x="345640" y="59026"/>
                  <a:pt x="375098" y="97671"/>
                  <a:pt x="396013" y="140402"/>
                </a:cubicBezTo>
                <a:cubicBezTo>
                  <a:pt x="367800" y="148308"/>
                  <a:pt x="338520" y="152750"/>
                  <a:pt x="308794" y="153550"/>
                </a:cubicBezTo>
                <a:close/>
                <a:moveTo>
                  <a:pt x="288119" y="26956"/>
                </a:moveTo>
                <a:lnTo>
                  <a:pt x="288119" y="153550"/>
                </a:lnTo>
                <a:cubicBezTo>
                  <a:pt x="258393" y="152750"/>
                  <a:pt x="229113" y="148308"/>
                  <a:pt x="200900" y="140402"/>
                </a:cubicBezTo>
                <a:cubicBezTo>
                  <a:pt x="221726" y="97760"/>
                  <a:pt x="251184" y="59204"/>
                  <a:pt x="288119" y="26956"/>
                </a:cubicBezTo>
                <a:close/>
                <a:moveTo>
                  <a:pt x="317031" y="353"/>
                </a:moveTo>
                <a:cubicBezTo>
                  <a:pt x="391275" y="4973"/>
                  <a:pt x="458219" y="36693"/>
                  <a:pt x="508071" y="85739"/>
                </a:cubicBezTo>
                <a:lnTo>
                  <a:pt x="501216" y="91603"/>
                </a:lnTo>
                <a:cubicBezTo>
                  <a:pt x="474599" y="109729"/>
                  <a:pt x="445934" y="123767"/>
                  <a:pt x="415934" y="134074"/>
                </a:cubicBezTo>
                <a:cubicBezTo>
                  <a:pt x="392165" y="84406"/>
                  <a:pt x="357447" y="39892"/>
                  <a:pt x="313381" y="3818"/>
                </a:cubicBezTo>
                <a:close/>
                <a:moveTo>
                  <a:pt x="287696" y="0"/>
                </a:moveTo>
                <a:lnTo>
                  <a:pt x="285382" y="2222"/>
                </a:lnTo>
                <a:cubicBezTo>
                  <a:pt x="240427" y="38575"/>
                  <a:pt x="205086" y="83729"/>
                  <a:pt x="180962" y="134215"/>
                </a:cubicBezTo>
                <a:cubicBezTo>
                  <a:pt x="150873" y="123815"/>
                  <a:pt x="122209" y="109772"/>
                  <a:pt x="95682" y="91639"/>
                </a:cubicBezTo>
                <a:lnTo>
                  <a:pt x="88560" y="86040"/>
                </a:lnTo>
                <a:cubicBezTo>
                  <a:pt x="140102" y="35109"/>
                  <a:pt x="210160" y="2755"/>
                  <a:pt x="2876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6" name="Freeform 114"/>
          <p:cNvSpPr>
            <a:spLocks noChangeArrowheads="1"/>
          </p:cNvSpPr>
          <p:nvPr/>
        </p:nvSpPr>
        <p:spPr bwMode="auto">
          <a:xfrm>
            <a:off x="7202488" y="5023095"/>
            <a:ext cx="352425" cy="351935"/>
          </a:xfrm>
          <a:custGeom>
            <a:avLst/>
            <a:gdLst>
              <a:gd name="T0" fmla="*/ 1195 w 8160"/>
              <a:gd name="T1" fmla="*/ 6965 h 8160"/>
              <a:gd name="T2" fmla="*/ 2492 w 8160"/>
              <a:gd name="T3" fmla="*/ 7839 h 8160"/>
              <a:gd name="T4" fmla="*/ 4080 w 8160"/>
              <a:gd name="T5" fmla="*/ 8160 h 8160"/>
              <a:gd name="T6" fmla="*/ 5668 w 8160"/>
              <a:gd name="T7" fmla="*/ 7839 h 8160"/>
              <a:gd name="T8" fmla="*/ 6965 w 8160"/>
              <a:gd name="T9" fmla="*/ 6965 h 8160"/>
              <a:gd name="T10" fmla="*/ 7839 w 8160"/>
              <a:gd name="T11" fmla="*/ 5668 h 8160"/>
              <a:gd name="T12" fmla="*/ 8160 w 8160"/>
              <a:gd name="T13" fmla="*/ 4080 h 8160"/>
              <a:gd name="T14" fmla="*/ 7839 w 8160"/>
              <a:gd name="T15" fmla="*/ 2492 h 8160"/>
              <a:gd name="T16" fmla="*/ 6965 w 8160"/>
              <a:gd name="T17" fmla="*/ 1195 h 8160"/>
              <a:gd name="T18" fmla="*/ 5668 w 8160"/>
              <a:gd name="T19" fmla="*/ 321 h 8160"/>
              <a:gd name="T20" fmla="*/ 4080 w 8160"/>
              <a:gd name="T21" fmla="*/ 0 h 8160"/>
              <a:gd name="T22" fmla="*/ 2492 w 8160"/>
              <a:gd name="T23" fmla="*/ 321 h 8160"/>
              <a:gd name="T24" fmla="*/ 1195 w 8160"/>
              <a:gd name="T25" fmla="*/ 1195 h 8160"/>
              <a:gd name="T26" fmla="*/ 321 w 8160"/>
              <a:gd name="T27" fmla="*/ 2492 h 8160"/>
              <a:gd name="T28" fmla="*/ 0 w 8160"/>
              <a:gd name="T29" fmla="*/ 4080 h 8160"/>
              <a:gd name="T30" fmla="*/ 321 w 8160"/>
              <a:gd name="T31" fmla="*/ 5668 h 8160"/>
              <a:gd name="T32" fmla="*/ 1195 w 8160"/>
              <a:gd name="T33" fmla="*/ 6965 h 8160"/>
              <a:gd name="T34" fmla="*/ 7323 w 8160"/>
              <a:gd name="T35" fmla="*/ 2305 h 8160"/>
              <a:gd name="T36" fmla="*/ 7753 w 8160"/>
              <a:gd name="T37" fmla="*/ 3664 h 8160"/>
              <a:gd name="T38" fmla="*/ 7776 w 8160"/>
              <a:gd name="T39" fmla="*/ 4080 h 8160"/>
              <a:gd name="T40" fmla="*/ 7776 w 8160"/>
              <a:gd name="T41" fmla="*/ 4152 h 8160"/>
              <a:gd name="T42" fmla="*/ 7143 w 8160"/>
              <a:gd name="T43" fmla="*/ 6150 h 8160"/>
              <a:gd name="T44" fmla="*/ 6943 w 8160"/>
              <a:gd name="T45" fmla="*/ 5743 h 8160"/>
              <a:gd name="T46" fmla="*/ 5996 w 8160"/>
              <a:gd name="T47" fmla="*/ 4393 h 8160"/>
              <a:gd name="T48" fmla="*/ 5562 w 8160"/>
              <a:gd name="T49" fmla="*/ 3594 h 8160"/>
              <a:gd name="T50" fmla="*/ 5657 w 8160"/>
              <a:gd name="T51" fmla="*/ 3389 h 8160"/>
              <a:gd name="T52" fmla="*/ 7323 w 8160"/>
              <a:gd name="T53" fmla="*/ 2305 h 8160"/>
              <a:gd name="T54" fmla="*/ 2334 w 8160"/>
              <a:gd name="T55" fmla="*/ 821 h 8160"/>
              <a:gd name="T56" fmla="*/ 2532 w 8160"/>
              <a:gd name="T57" fmla="*/ 722 h 8160"/>
              <a:gd name="T58" fmla="*/ 4080 w 8160"/>
              <a:gd name="T59" fmla="*/ 384 h 8160"/>
              <a:gd name="T60" fmla="*/ 5992 w 8160"/>
              <a:gd name="T61" fmla="*/ 916 h 8160"/>
              <a:gd name="T62" fmla="*/ 5800 w 8160"/>
              <a:gd name="T63" fmla="*/ 1239 h 8160"/>
              <a:gd name="T64" fmla="*/ 5178 w 8160"/>
              <a:gd name="T65" fmla="*/ 1833 h 8160"/>
              <a:gd name="T66" fmla="*/ 4923 w 8160"/>
              <a:gd name="T67" fmla="*/ 1685 h 8160"/>
              <a:gd name="T68" fmla="*/ 4923 w 8160"/>
              <a:gd name="T69" fmla="*/ 1308 h 8160"/>
              <a:gd name="T70" fmla="*/ 4115 w 8160"/>
              <a:gd name="T71" fmla="*/ 1589 h 8160"/>
              <a:gd name="T72" fmla="*/ 4461 w 8160"/>
              <a:gd name="T73" fmla="*/ 1935 h 8160"/>
              <a:gd name="T74" fmla="*/ 4461 w 8160"/>
              <a:gd name="T75" fmla="*/ 2214 h 8160"/>
              <a:gd name="T76" fmla="*/ 3433 w 8160"/>
              <a:gd name="T77" fmla="*/ 3242 h 8160"/>
              <a:gd name="T78" fmla="*/ 3259 w 8160"/>
              <a:gd name="T79" fmla="*/ 3314 h 8160"/>
              <a:gd name="T80" fmla="*/ 2429 w 8160"/>
              <a:gd name="T81" fmla="*/ 3314 h 8160"/>
              <a:gd name="T82" fmla="*/ 3740 w 8160"/>
              <a:gd name="T83" fmla="*/ 4186 h 8160"/>
              <a:gd name="T84" fmla="*/ 4499 w 8160"/>
              <a:gd name="T85" fmla="*/ 5507 h 8160"/>
              <a:gd name="T86" fmla="*/ 4209 w 8160"/>
              <a:gd name="T87" fmla="*/ 6572 h 8160"/>
              <a:gd name="T88" fmla="*/ 3908 w 8160"/>
              <a:gd name="T89" fmla="*/ 6627 h 8160"/>
              <a:gd name="T90" fmla="*/ 2777 w 8160"/>
              <a:gd name="T91" fmla="*/ 5100 h 8160"/>
              <a:gd name="T92" fmla="*/ 2735 w 8160"/>
              <a:gd name="T93" fmla="*/ 4973 h 8160"/>
              <a:gd name="T94" fmla="*/ 2735 w 8160"/>
              <a:gd name="T95" fmla="*/ 4176 h 8160"/>
              <a:gd name="T96" fmla="*/ 1394 w 8160"/>
              <a:gd name="T97" fmla="*/ 2510 h 8160"/>
              <a:gd name="T98" fmla="*/ 757 w 8160"/>
              <a:gd name="T99" fmla="*/ 3614 h 8160"/>
              <a:gd name="T100" fmla="*/ 658 w 8160"/>
              <a:gd name="T101" fmla="*/ 3784 h 8160"/>
              <a:gd name="T102" fmla="*/ 386 w 8160"/>
              <a:gd name="T103" fmla="*/ 3956 h 8160"/>
              <a:gd name="T104" fmla="*/ 386 w 8160"/>
              <a:gd name="T105" fmla="*/ 3956 h 8160"/>
              <a:gd name="T106" fmla="*/ 2334 w 8160"/>
              <a:gd name="T107" fmla="*/ 821 h 8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160" h="8160">
                <a:moveTo>
                  <a:pt x="1195" y="6965"/>
                </a:moveTo>
                <a:cubicBezTo>
                  <a:pt x="1570" y="7340"/>
                  <a:pt x="2006" y="7634"/>
                  <a:pt x="2492" y="7839"/>
                </a:cubicBezTo>
                <a:cubicBezTo>
                  <a:pt x="2995" y="8052"/>
                  <a:pt x="3529" y="8160"/>
                  <a:pt x="4080" y="8160"/>
                </a:cubicBezTo>
                <a:cubicBezTo>
                  <a:pt x="4631" y="8160"/>
                  <a:pt x="5165" y="8052"/>
                  <a:pt x="5668" y="7839"/>
                </a:cubicBezTo>
                <a:cubicBezTo>
                  <a:pt x="6154" y="7634"/>
                  <a:pt x="6590" y="7340"/>
                  <a:pt x="6965" y="6965"/>
                </a:cubicBezTo>
                <a:cubicBezTo>
                  <a:pt x="7340" y="6590"/>
                  <a:pt x="7634" y="6154"/>
                  <a:pt x="7839" y="5668"/>
                </a:cubicBezTo>
                <a:cubicBezTo>
                  <a:pt x="8052" y="5165"/>
                  <a:pt x="8160" y="4631"/>
                  <a:pt x="8160" y="4080"/>
                </a:cubicBezTo>
                <a:cubicBezTo>
                  <a:pt x="8160" y="3529"/>
                  <a:pt x="8052" y="2995"/>
                  <a:pt x="7839" y="2492"/>
                </a:cubicBezTo>
                <a:cubicBezTo>
                  <a:pt x="7634" y="2006"/>
                  <a:pt x="7340" y="1570"/>
                  <a:pt x="6965" y="1195"/>
                </a:cubicBezTo>
                <a:cubicBezTo>
                  <a:pt x="6590" y="820"/>
                  <a:pt x="6154" y="526"/>
                  <a:pt x="5668" y="321"/>
                </a:cubicBezTo>
                <a:cubicBezTo>
                  <a:pt x="5165" y="108"/>
                  <a:pt x="4631" y="0"/>
                  <a:pt x="4080" y="0"/>
                </a:cubicBezTo>
                <a:cubicBezTo>
                  <a:pt x="3529" y="0"/>
                  <a:pt x="2995" y="108"/>
                  <a:pt x="2492" y="321"/>
                </a:cubicBezTo>
                <a:cubicBezTo>
                  <a:pt x="2006" y="526"/>
                  <a:pt x="1570" y="820"/>
                  <a:pt x="1195" y="1195"/>
                </a:cubicBezTo>
                <a:cubicBezTo>
                  <a:pt x="820" y="1570"/>
                  <a:pt x="526" y="2006"/>
                  <a:pt x="321" y="2492"/>
                </a:cubicBezTo>
                <a:cubicBezTo>
                  <a:pt x="108" y="2995"/>
                  <a:pt x="0" y="3529"/>
                  <a:pt x="0" y="4080"/>
                </a:cubicBezTo>
                <a:cubicBezTo>
                  <a:pt x="0" y="4631"/>
                  <a:pt x="108" y="5165"/>
                  <a:pt x="321" y="5668"/>
                </a:cubicBezTo>
                <a:cubicBezTo>
                  <a:pt x="526" y="6154"/>
                  <a:pt x="820" y="6590"/>
                  <a:pt x="1195" y="6965"/>
                </a:cubicBezTo>
                <a:close/>
                <a:moveTo>
                  <a:pt x="7323" y="2305"/>
                </a:moveTo>
                <a:cubicBezTo>
                  <a:pt x="7549" y="2717"/>
                  <a:pt x="7699" y="3176"/>
                  <a:pt x="7753" y="3664"/>
                </a:cubicBezTo>
                <a:cubicBezTo>
                  <a:pt x="7769" y="3800"/>
                  <a:pt x="7776" y="3939"/>
                  <a:pt x="7776" y="4080"/>
                </a:cubicBezTo>
                <a:cubicBezTo>
                  <a:pt x="7776" y="4104"/>
                  <a:pt x="7776" y="4128"/>
                  <a:pt x="7776" y="4152"/>
                </a:cubicBezTo>
                <a:cubicBezTo>
                  <a:pt x="7762" y="4891"/>
                  <a:pt x="7530" y="5578"/>
                  <a:pt x="7143" y="6150"/>
                </a:cubicBezTo>
                <a:lnTo>
                  <a:pt x="6943" y="5743"/>
                </a:lnTo>
                <a:cubicBezTo>
                  <a:pt x="6894" y="4472"/>
                  <a:pt x="6461" y="4758"/>
                  <a:pt x="5996" y="4393"/>
                </a:cubicBezTo>
                <a:cubicBezTo>
                  <a:pt x="5672" y="4139"/>
                  <a:pt x="5585" y="3785"/>
                  <a:pt x="5562" y="3594"/>
                </a:cubicBezTo>
                <a:cubicBezTo>
                  <a:pt x="5552" y="3513"/>
                  <a:pt x="5589" y="3434"/>
                  <a:pt x="5657" y="3389"/>
                </a:cubicBezTo>
                <a:lnTo>
                  <a:pt x="7323" y="2305"/>
                </a:lnTo>
                <a:close/>
                <a:moveTo>
                  <a:pt x="2334" y="821"/>
                </a:moveTo>
                <a:cubicBezTo>
                  <a:pt x="2399" y="786"/>
                  <a:pt x="2465" y="753"/>
                  <a:pt x="2532" y="722"/>
                </a:cubicBezTo>
                <a:cubicBezTo>
                  <a:pt x="3003" y="505"/>
                  <a:pt x="3527" y="384"/>
                  <a:pt x="4080" y="384"/>
                </a:cubicBezTo>
                <a:cubicBezTo>
                  <a:pt x="4780" y="384"/>
                  <a:pt x="5434" y="578"/>
                  <a:pt x="5992" y="916"/>
                </a:cubicBezTo>
                <a:cubicBezTo>
                  <a:pt x="5980" y="983"/>
                  <a:pt x="5932" y="1086"/>
                  <a:pt x="5800" y="1239"/>
                </a:cubicBezTo>
                <a:cubicBezTo>
                  <a:pt x="5800" y="1239"/>
                  <a:pt x="5537" y="1627"/>
                  <a:pt x="5178" y="1833"/>
                </a:cubicBezTo>
                <a:cubicBezTo>
                  <a:pt x="5064" y="1899"/>
                  <a:pt x="4923" y="1816"/>
                  <a:pt x="4923" y="1685"/>
                </a:cubicBezTo>
                <a:lnTo>
                  <a:pt x="4923" y="1308"/>
                </a:lnTo>
                <a:cubicBezTo>
                  <a:pt x="4923" y="1308"/>
                  <a:pt x="4115" y="1150"/>
                  <a:pt x="4115" y="1589"/>
                </a:cubicBezTo>
                <a:lnTo>
                  <a:pt x="4461" y="1935"/>
                </a:lnTo>
                <a:cubicBezTo>
                  <a:pt x="4538" y="2012"/>
                  <a:pt x="4538" y="2137"/>
                  <a:pt x="4461" y="2214"/>
                </a:cubicBezTo>
                <a:lnTo>
                  <a:pt x="3433" y="3242"/>
                </a:lnTo>
                <a:cubicBezTo>
                  <a:pt x="3387" y="3288"/>
                  <a:pt x="3324" y="3314"/>
                  <a:pt x="3259" y="3314"/>
                </a:cubicBezTo>
                <a:lnTo>
                  <a:pt x="2429" y="3314"/>
                </a:lnTo>
                <a:cubicBezTo>
                  <a:pt x="2429" y="3314"/>
                  <a:pt x="2498" y="3890"/>
                  <a:pt x="3740" y="4186"/>
                </a:cubicBezTo>
                <a:cubicBezTo>
                  <a:pt x="4982" y="4482"/>
                  <a:pt x="4588" y="5152"/>
                  <a:pt x="4499" y="5507"/>
                </a:cubicBezTo>
                <a:cubicBezTo>
                  <a:pt x="4443" y="5732"/>
                  <a:pt x="4303" y="6234"/>
                  <a:pt x="4209" y="6572"/>
                </a:cubicBezTo>
                <a:cubicBezTo>
                  <a:pt x="4171" y="6708"/>
                  <a:pt x="3992" y="6741"/>
                  <a:pt x="3908" y="6627"/>
                </a:cubicBezTo>
                <a:lnTo>
                  <a:pt x="2777" y="5100"/>
                </a:lnTo>
                <a:cubicBezTo>
                  <a:pt x="2750" y="5063"/>
                  <a:pt x="2735" y="5019"/>
                  <a:pt x="2735" y="4973"/>
                </a:cubicBezTo>
                <a:lnTo>
                  <a:pt x="2735" y="4176"/>
                </a:lnTo>
                <a:cubicBezTo>
                  <a:pt x="2735" y="4176"/>
                  <a:pt x="1394" y="4058"/>
                  <a:pt x="1394" y="2510"/>
                </a:cubicBezTo>
                <a:cubicBezTo>
                  <a:pt x="1394" y="2510"/>
                  <a:pt x="802" y="2729"/>
                  <a:pt x="757" y="3614"/>
                </a:cubicBezTo>
                <a:cubicBezTo>
                  <a:pt x="753" y="3683"/>
                  <a:pt x="716" y="3746"/>
                  <a:pt x="658" y="3784"/>
                </a:cubicBezTo>
                <a:lnTo>
                  <a:pt x="386" y="3956"/>
                </a:lnTo>
                <a:lnTo>
                  <a:pt x="386" y="3956"/>
                </a:lnTo>
                <a:cubicBezTo>
                  <a:pt x="431" y="2598"/>
                  <a:pt x="1207" y="1426"/>
                  <a:pt x="2334" y="8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Freeform 154"/>
          <p:cNvSpPr>
            <a:spLocks noChangeArrowheads="1"/>
          </p:cNvSpPr>
          <p:nvPr/>
        </p:nvSpPr>
        <p:spPr bwMode="auto">
          <a:xfrm>
            <a:off x="7234238" y="2017713"/>
            <a:ext cx="257175" cy="349250"/>
          </a:xfrm>
          <a:custGeom>
            <a:avLst/>
            <a:gdLst>
              <a:gd name="T0" fmla="*/ 346 w 355"/>
              <a:gd name="T1" fmla="*/ 132 h 487"/>
              <a:gd name="T2" fmla="*/ 346 w 355"/>
              <a:gd name="T3" fmla="*/ 132 h 487"/>
              <a:gd name="T4" fmla="*/ 116 w 355"/>
              <a:gd name="T5" fmla="*/ 17 h 487"/>
              <a:gd name="T6" fmla="*/ 9 w 355"/>
              <a:gd name="T7" fmla="*/ 53 h 487"/>
              <a:gd name="T8" fmla="*/ 0 w 355"/>
              <a:gd name="T9" fmla="*/ 79 h 487"/>
              <a:gd name="T10" fmla="*/ 9 w 355"/>
              <a:gd name="T11" fmla="*/ 345 h 487"/>
              <a:gd name="T12" fmla="*/ 18 w 355"/>
              <a:gd name="T13" fmla="*/ 363 h 487"/>
              <a:gd name="T14" fmla="*/ 222 w 355"/>
              <a:gd name="T15" fmla="*/ 486 h 487"/>
              <a:gd name="T16" fmla="*/ 231 w 355"/>
              <a:gd name="T17" fmla="*/ 486 h 487"/>
              <a:gd name="T18" fmla="*/ 240 w 355"/>
              <a:gd name="T19" fmla="*/ 486 h 487"/>
              <a:gd name="T20" fmla="*/ 248 w 355"/>
              <a:gd name="T21" fmla="*/ 478 h 487"/>
              <a:gd name="T22" fmla="*/ 248 w 355"/>
              <a:gd name="T23" fmla="*/ 203 h 487"/>
              <a:gd name="T24" fmla="*/ 240 w 355"/>
              <a:gd name="T25" fmla="*/ 185 h 487"/>
              <a:gd name="T26" fmla="*/ 44 w 355"/>
              <a:gd name="T27" fmla="*/ 70 h 487"/>
              <a:gd name="T28" fmla="*/ 71 w 355"/>
              <a:gd name="T29" fmla="*/ 53 h 487"/>
              <a:gd name="T30" fmla="*/ 107 w 355"/>
              <a:gd name="T31" fmla="*/ 44 h 487"/>
              <a:gd name="T32" fmla="*/ 301 w 355"/>
              <a:gd name="T33" fmla="*/ 150 h 487"/>
              <a:gd name="T34" fmla="*/ 310 w 355"/>
              <a:gd name="T35" fmla="*/ 159 h 487"/>
              <a:gd name="T36" fmla="*/ 310 w 355"/>
              <a:gd name="T37" fmla="*/ 425 h 487"/>
              <a:gd name="T38" fmla="*/ 328 w 355"/>
              <a:gd name="T39" fmla="*/ 442 h 487"/>
              <a:gd name="T40" fmla="*/ 354 w 355"/>
              <a:gd name="T41" fmla="*/ 425 h 487"/>
              <a:gd name="T42" fmla="*/ 354 w 355"/>
              <a:gd name="T43" fmla="*/ 141 h 487"/>
              <a:gd name="T44" fmla="*/ 346 w 355"/>
              <a:gd name="T45" fmla="*/ 132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2459038" y="3227705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2459038" y="3536633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229560"/>
            <a:ext cx="12192000" cy="762000"/>
          </a:xfrm>
          <a:prstGeom prst="rect">
            <a:avLst/>
          </a:prstGeom>
          <a:solidFill>
            <a:srgbClr val="002F7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57A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24682" y="0"/>
            <a:ext cx="175443" cy="628650"/>
          </a:xfrm>
          <a:prstGeom prst="rect">
            <a:avLst/>
          </a:prstGeom>
          <a:solidFill>
            <a:srgbClr val="829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1173113" y="310449"/>
            <a:ext cx="2636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Part 1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en-US" altLang="x-none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31" name="Picture 6" descr="D:\MBA工作\LOGO\同济经管LOGO反白.png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998" y="355967"/>
            <a:ext cx="1386605" cy="46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2441576" y="1845782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2" name="TextBox 13"/>
          <p:cNvSpPr txBox="1">
            <a:spLocks noChangeArrowheads="1"/>
          </p:cNvSpPr>
          <p:nvPr/>
        </p:nvSpPr>
        <p:spPr bwMode="auto">
          <a:xfrm>
            <a:off x="2441576" y="2154710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2462213" y="4817137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7" name="TextBox 13"/>
          <p:cNvSpPr txBox="1">
            <a:spLocks noChangeArrowheads="1"/>
          </p:cNvSpPr>
          <p:nvPr/>
        </p:nvSpPr>
        <p:spPr bwMode="auto">
          <a:xfrm>
            <a:off x="2462213" y="5126065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8" name="TextBox 13"/>
          <p:cNvSpPr txBox="1">
            <a:spLocks noChangeArrowheads="1"/>
          </p:cNvSpPr>
          <p:nvPr/>
        </p:nvSpPr>
        <p:spPr bwMode="auto">
          <a:xfrm>
            <a:off x="8250238" y="3202581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9" name="TextBox 13"/>
          <p:cNvSpPr txBox="1">
            <a:spLocks noChangeArrowheads="1"/>
          </p:cNvSpPr>
          <p:nvPr/>
        </p:nvSpPr>
        <p:spPr bwMode="auto">
          <a:xfrm>
            <a:off x="8250238" y="3511509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0" name="TextBox 13"/>
          <p:cNvSpPr txBox="1">
            <a:spLocks noChangeArrowheads="1"/>
          </p:cNvSpPr>
          <p:nvPr/>
        </p:nvSpPr>
        <p:spPr bwMode="auto">
          <a:xfrm>
            <a:off x="8232776" y="1820658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TextBox 13"/>
          <p:cNvSpPr txBox="1">
            <a:spLocks noChangeArrowheads="1"/>
          </p:cNvSpPr>
          <p:nvPr/>
        </p:nvSpPr>
        <p:spPr bwMode="auto">
          <a:xfrm>
            <a:off x="8232776" y="2129586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TextBox 13"/>
          <p:cNvSpPr txBox="1">
            <a:spLocks noChangeArrowheads="1"/>
          </p:cNvSpPr>
          <p:nvPr/>
        </p:nvSpPr>
        <p:spPr bwMode="auto">
          <a:xfrm>
            <a:off x="8253413" y="4792013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3" name="TextBox 13"/>
          <p:cNvSpPr txBox="1">
            <a:spLocks noChangeArrowheads="1"/>
          </p:cNvSpPr>
          <p:nvPr/>
        </p:nvSpPr>
        <p:spPr bwMode="auto">
          <a:xfrm>
            <a:off x="8253413" y="5100941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微信图片_202203181135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24592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/>
    </mc:Choice>
    <mc:Fallback>
      <p:transition spd="slow" advClick="0" advTm="3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1581150" y="1954530"/>
            <a:ext cx="1769745" cy="1769745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1</a:t>
            </a:r>
            <a:endParaRPr lang="zh-CN" altLang="en-US" sz="6000" b="1" dirty="0">
              <a:latin typeface="Segoe UI Black" panose="020B0A02040204020203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206875" y="1954530"/>
            <a:ext cx="1769745" cy="176974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2</a:t>
            </a:r>
            <a:endParaRPr lang="zh-CN" altLang="en-US" sz="6000" b="1" dirty="0">
              <a:latin typeface="Segoe UI Black" panose="020B0A02040204020203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832600" y="1954530"/>
            <a:ext cx="1769745" cy="1769745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3</a:t>
            </a:r>
            <a:endParaRPr lang="zh-CN" altLang="en-US" sz="6000" b="1" dirty="0">
              <a:latin typeface="Segoe UI Black" panose="020B0A02040204020203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458325" y="1954530"/>
            <a:ext cx="1769745" cy="176974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4</a:t>
            </a:r>
            <a:endParaRPr lang="zh-CN" altLang="en-US" sz="6000" b="1" dirty="0">
              <a:latin typeface="Segoe UI Black" panose="020B0A02040204020203" pitchFamily="34" charset="0"/>
            </a:endParaRPr>
          </a:p>
        </p:txBody>
      </p:sp>
      <p:sp>
        <p:nvSpPr>
          <p:cNvPr id="88" name="TextBox 76"/>
          <p:cNvSpPr txBox="1"/>
          <p:nvPr/>
        </p:nvSpPr>
        <p:spPr>
          <a:xfrm>
            <a:off x="1876771" y="417133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423209" y="457144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</a:t>
            </a: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4436572" y="417133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983010" y="457144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</a:t>
            </a: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7053059" y="417133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599497" y="457144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</a:t>
            </a: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6" name="TextBox 76"/>
          <p:cNvSpPr txBox="1"/>
          <p:nvPr/>
        </p:nvSpPr>
        <p:spPr>
          <a:xfrm>
            <a:off x="9750771" y="417133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297209" y="457144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</a:t>
            </a: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215973"/>
            <a:ext cx="12192000" cy="762000"/>
          </a:xfrm>
          <a:prstGeom prst="rect">
            <a:avLst/>
          </a:prstGeom>
          <a:solidFill>
            <a:srgbClr val="002F7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57A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24682" y="0"/>
            <a:ext cx="175443" cy="628650"/>
          </a:xfrm>
          <a:prstGeom prst="rect">
            <a:avLst/>
          </a:prstGeom>
          <a:solidFill>
            <a:srgbClr val="829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73113" y="310449"/>
            <a:ext cx="2636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Part 1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标题标题标题</a:t>
            </a:r>
            <a:endParaRPr lang="en-US" altLang="x-none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41" name="Picture 6" descr="D:\MBA工作\LOGO\同济经管LOGO反白.png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423" y="381661"/>
            <a:ext cx="1386605" cy="46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 descr="微信图片_202203181135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24592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/>
    </mc:Choice>
    <mc:Fallback>
      <p:transition spd="slow" advClick="0" advTm="3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4109505" y="2606239"/>
            <a:ext cx="3985202" cy="865136"/>
          </a:xfrm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rgbClr val="002F7C"/>
                </a:solidFill>
              </a:rPr>
              <a:t>THANKS</a:t>
            </a:r>
            <a:endParaRPr lang="zh-CN" altLang="en-US" dirty="0">
              <a:solidFill>
                <a:srgbClr val="002F7C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7"/>
          </p:nvPr>
        </p:nvSpPr>
        <p:spPr>
          <a:xfrm>
            <a:off x="4109505" y="4668086"/>
            <a:ext cx="3985202" cy="310871"/>
          </a:xfrm>
        </p:spPr>
        <p:txBody>
          <a:bodyPr>
            <a:normAutofit lnSpcReduction="10000"/>
          </a:bodyPr>
          <a:lstStyle/>
          <a:p>
            <a:r>
              <a:rPr lang="zh-CN" altLang="en-US" b="1" dirty="0">
                <a:solidFill>
                  <a:srgbClr val="002F7C"/>
                </a:solidFill>
              </a:rPr>
              <a:t>姓名姓名姓名</a:t>
            </a:r>
            <a:endParaRPr lang="en-US" altLang="zh-CN" b="1" dirty="0">
              <a:solidFill>
                <a:srgbClr val="002F7C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8"/>
          </p:nvPr>
        </p:nvSpPr>
        <p:spPr>
          <a:xfrm>
            <a:off x="4109505" y="4983720"/>
            <a:ext cx="3985202" cy="310871"/>
          </a:xfrm>
        </p:spPr>
        <p:txBody>
          <a:bodyPr>
            <a:normAutofit lnSpcReduction="10000"/>
          </a:bodyPr>
          <a:lstStyle/>
          <a:p>
            <a:r>
              <a:rPr lang="zh-CN" altLang="en-US" b="1" dirty="0">
                <a:solidFill>
                  <a:srgbClr val="002F7C"/>
                </a:solidFill>
              </a:rPr>
              <a:t>年月日时间年月日时间</a:t>
            </a:r>
            <a:endParaRPr lang="zh-CN" altLang="en-US" b="1" dirty="0">
              <a:solidFill>
                <a:srgbClr val="002F7C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3942268" y="5427941"/>
            <a:ext cx="4319676" cy="487084"/>
          </a:xfrm>
          <a:prstGeom prst="ellipse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221" y="5799986"/>
            <a:ext cx="1587769" cy="58512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ISLIDE.THEME" val="6789a51e-929f-4e8c-ae3c-62885f9454ae"/>
</p:tagLst>
</file>

<file path=ppt/theme/theme1.xml><?xml version="1.0" encoding="utf-8"?>
<a:theme xmlns:a="http://schemas.openxmlformats.org/drawingml/2006/main" name="主题5">
  <a:themeElements>
    <a:clrScheme name="20171020-02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00000"/>
      </a:accent1>
      <a:accent2>
        <a:srgbClr val="747474"/>
      </a:accent2>
      <a:accent3>
        <a:srgbClr val="232323"/>
      </a:accent3>
      <a:accent4>
        <a:srgbClr val="B4B4B4"/>
      </a:accent4>
      <a:accent5>
        <a:srgbClr val="888888"/>
      </a:accent5>
      <a:accent6>
        <a:srgbClr val="4B4B4B"/>
      </a:accent6>
      <a:hlink>
        <a:srgbClr val="92278F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880</Words>
  <Application>WPS 演示</Application>
  <PresentationFormat>宽屏</PresentationFormat>
  <Paragraphs>143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Impact</vt:lpstr>
      <vt:lpstr>Calibri</vt:lpstr>
      <vt:lpstr>Segoe UI Black</vt:lpstr>
      <vt:lpstr>Segoe UI</vt:lpstr>
      <vt:lpstr>Arial Unicode MS</vt:lpstr>
      <vt:lpstr>主题5</vt:lpstr>
      <vt:lpstr>PowerPoint 演示文稿</vt:lpstr>
      <vt:lpstr>PowerPoint 演示文稿</vt:lpstr>
      <vt:lpstr>章节标题</vt:lpstr>
      <vt:lpstr>章节标题</vt:lpstr>
      <vt:lpstr>PowerPoint 演示文稿</vt:lpstr>
      <vt:lpstr>PowerPoint 演示文稿</vt:lpstr>
      <vt:lpstr>PowerPoint 演示文稿</vt:lpstr>
      <vt:lpstr>PowerPoint 演示文稿</vt:lpstr>
      <vt:lpstr>THANKS</vt:lpstr>
    </vt:vector>
  </TitlesOfParts>
  <Company>iSlide</Company>
  <LinksUpToDate>false</LinksUpToDate>
  <SharedDoc>false</SharedDoc>
  <HyperlinksChanged>false</HyperlinksChanged>
  <AppVersion>14.0000</AppVersion>
  <Manager>iSlide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陈栋</cp:lastModifiedBy>
  <cp:revision>18</cp:revision>
  <cp:lastPrinted>2017-12-11T16:00:00Z</cp:lastPrinted>
  <dcterms:created xsi:type="dcterms:W3CDTF">2017-12-11T16:00:00Z</dcterms:created>
  <dcterms:modified xsi:type="dcterms:W3CDTF">2022-03-18T03:40:01Z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ICV">
    <vt:lpwstr>0B81E28DF26B4E59A0FBEFC4EB96DEED</vt:lpwstr>
  </property>
  <property fmtid="{D5CDD505-2E9C-101B-9397-08002B2CF9AE}" pid="4" name="KSOProductBuildVer">
    <vt:lpwstr>2052-11.1.0.11365</vt:lpwstr>
  </property>
</Properties>
</file>